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17"/>
  </p:notesMasterIdLst>
  <p:handoutMasterIdLst>
    <p:handoutMasterId r:id="rId18"/>
  </p:handoutMasterIdLst>
  <p:sldIdLst>
    <p:sldId id="425" r:id="rId2"/>
    <p:sldId id="375" r:id="rId3"/>
    <p:sldId id="419" r:id="rId4"/>
    <p:sldId id="400" r:id="rId5"/>
    <p:sldId id="420" r:id="rId6"/>
    <p:sldId id="421" r:id="rId7"/>
    <p:sldId id="423" r:id="rId8"/>
    <p:sldId id="416" r:id="rId9"/>
    <p:sldId id="271" r:id="rId10"/>
    <p:sldId id="418" r:id="rId11"/>
    <p:sldId id="376" r:id="rId12"/>
    <p:sldId id="417" r:id="rId13"/>
    <p:sldId id="404" r:id="rId14"/>
    <p:sldId id="422" r:id="rId15"/>
    <p:sldId id="424" r:id="rId16"/>
  </p:sldIdLst>
  <p:sldSz cx="9144000" cy="6858000" type="screen4x3"/>
  <p:notesSz cx="6807200" cy="9939338"/>
  <p:defaultTextStyle>
    <a:defPPr>
      <a:defRPr lang="ja-JP"/>
    </a:defPPr>
    <a:lvl1pPr algn="ctr" rtl="0" fontAlgn="base">
      <a:spcBef>
        <a:spcPct val="0"/>
      </a:spcBef>
      <a:spcAft>
        <a:spcPct val="0"/>
      </a:spcAft>
      <a:defRPr kumimoji="1" kern="1200">
        <a:solidFill>
          <a:srgbClr val="000099"/>
        </a:solidFill>
        <a:latin typeface="Arial" panose="020B0604020202020204" pitchFamily="34" charset="0"/>
        <a:ea typeface="ＭＳ Ｐゴシック" panose="020B0600070205080204" pitchFamily="50" charset="-128"/>
        <a:cs typeface="+mn-cs"/>
      </a:defRPr>
    </a:lvl1pPr>
    <a:lvl2pPr marL="457200" algn="ctr" rtl="0" fontAlgn="base">
      <a:spcBef>
        <a:spcPct val="0"/>
      </a:spcBef>
      <a:spcAft>
        <a:spcPct val="0"/>
      </a:spcAft>
      <a:defRPr kumimoji="1" kern="1200">
        <a:solidFill>
          <a:srgbClr val="000099"/>
        </a:solidFill>
        <a:latin typeface="Arial" panose="020B0604020202020204" pitchFamily="34" charset="0"/>
        <a:ea typeface="ＭＳ Ｐゴシック" panose="020B0600070205080204" pitchFamily="50" charset="-128"/>
        <a:cs typeface="+mn-cs"/>
      </a:defRPr>
    </a:lvl2pPr>
    <a:lvl3pPr marL="914400" algn="ctr" rtl="0" fontAlgn="base">
      <a:spcBef>
        <a:spcPct val="0"/>
      </a:spcBef>
      <a:spcAft>
        <a:spcPct val="0"/>
      </a:spcAft>
      <a:defRPr kumimoji="1" kern="1200">
        <a:solidFill>
          <a:srgbClr val="000099"/>
        </a:solidFill>
        <a:latin typeface="Arial" panose="020B0604020202020204" pitchFamily="34" charset="0"/>
        <a:ea typeface="ＭＳ Ｐゴシック" panose="020B0600070205080204" pitchFamily="50" charset="-128"/>
        <a:cs typeface="+mn-cs"/>
      </a:defRPr>
    </a:lvl3pPr>
    <a:lvl4pPr marL="1371600" algn="ctr" rtl="0" fontAlgn="base">
      <a:spcBef>
        <a:spcPct val="0"/>
      </a:spcBef>
      <a:spcAft>
        <a:spcPct val="0"/>
      </a:spcAft>
      <a:defRPr kumimoji="1" kern="1200">
        <a:solidFill>
          <a:srgbClr val="000099"/>
        </a:solidFill>
        <a:latin typeface="Arial" panose="020B0604020202020204" pitchFamily="34" charset="0"/>
        <a:ea typeface="ＭＳ Ｐゴシック" panose="020B0600070205080204" pitchFamily="50" charset="-128"/>
        <a:cs typeface="+mn-cs"/>
      </a:defRPr>
    </a:lvl4pPr>
    <a:lvl5pPr marL="1828800" algn="ctr" rtl="0" fontAlgn="base">
      <a:spcBef>
        <a:spcPct val="0"/>
      </a:spcBef>
      <a:spcAft>
        <a:spcPct val="0"/>
      </a:spcAft>
      <a:defRPr kumimoji="1" kern="1200">
        <a:solidFill>
          <a:srgbClr val="000099"/>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rgbClr val="000099"/>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rgbClr val="000099"/>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rgbClr val="000099"/>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rgbClr val="000099"/>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CCFF"/>
    <a:srgbClr val="00FFFF"/>
    <a:srgbClr val="FFFFFF"/>
    <a:srgbClr val="000099"/>
    <a:srgbClr val="A5FE4C"/>
    <a:srgbClr val="FFFF99"/>
    <a:srgbClr val="6600CC"/>
    <a:srgbClr val="660066"/>
    <a:srgbClr val="99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16" autoAdjust="0"/>
    <p:restoredTop sz="74070" autoAdjust="0"/>
  </p:normalViewPr>
  <p:slideViewPr>
    <p:cSldViewPr>
      <p:cViewPr varScale="1">
        <p:scale>
          <a:sx n="70" d="100"/>
          <a:sy n="70" d="100"/>
        </p:scale>
        <p:origin x="684"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2" y="2"/>
            <a:ext cx="2950375" cy="497367"/>
          </a:xfrm>
          <a:prstGeom prst="rect">
            <a:avLst/>
          </a:prstGeom>
        </p:spPr>
        <p:txBody>
          <a:bodyPr vert="horz" lIns="92215" tIns="46108" rIns="92215" bIns="46108" rtlCol="0"/>
          <a:lstStyle>
            <a:lvl1pPr algn="l">
              <a:defRPr sz="1200">
                <a:latin typeface="Arial" charset="0"/>
              </a:defRPr>
            </a:lvl1pPr>
          </a:lstStyle>
          <a:p>
            <a:pPr>
              <a:defRPr/>
            </a:pPr>
            <a:endParaRPr lang="ja-JP" altLang="en-US"/>
          </a:p>
        </p:txBody>
      </p:sp>
      <p:sp>
        <p:nvSpPr>
          <p:cNvPr id="3" name="日付プレースホルダ 2"/>
          <p:cNvSpPr>
            <a:spLocks noGrp="1"/>
          </p:cNvSpPr>
          <p:nvPr>
            <p:ph type="dt" sz="quarter" idx="1"/>
          </p:nvPr>
        </p:nvSpPr>
        <p:spPr>
          <a:xfrm>
            <a:off x="3855221" y="2"/>
            <a:ext cx="2950374" cy="497367"/>
          </a:xfrm>
          <a:prstGeom prst="rect">
            <a:avLst/>
          </a:prstGeom>
        </p:spPr>
        <p:txBody>
          <a:bodyPr vert="horz" lIns="92215" tIns="46108" rIns="92215" bIns="46108" rtlCol="0"/>
          <a:lstStyle>
            <a:lvl1pPr algn="r">
              <a:defRPr sz="1200">
                <a:latin typeface="Arial" charset="0"/>
              </a:defRPr>
            </a:lvl1pPr>
          </a:lstStyle>
          <a:p>
            <a:pPr>
              <a:defRPr/>
            </a:pPr>
            <a:fld id="{62B79CF4-33A5-40A9-A590-471E701E445A}" type="datetimeFigureOut">
              <a:rPr lang="ja-JP" altLang="en-US"/>
              <a:pPr>
                <a:defRPr/>
              </a:pPr>
              <a:t>2018/9/6</a:t>
            </a:fld>
            <a:endParaRPr lang="ja-JP" altLang="en-US"/>
          </a:p>
        </p:txBody>
      </p:sp>
      <p:sp>
        <p:nvSpPr>
          <p:cNvPr id="4" name="フッター プレースホルダ 3"/>
          <p:cNvSpPr>
            <a:spLocks noGrp="1"/>
          </p:cNvSpPr>
          <p:nvPr>
            <p:ph type="ftr" sz="quarter" idx="2"/>
          </p:nvPr>
        </p:nvSpPr>
        <p:spPr>
          <a:xfrm>
            <a:off x="2" y="9440373"/>
            <a:ext cx="2950375" cy="497366"/>
          </a:xfrm>
          <a:prstGeom prst="rect">
            <a:avLst/>
          </a:prstGeom>
        </p:spPr>
        <p:txBody>
          <a:bodyPr vert="horz" lIns="92215" tIns="46108" rIns="92215" bIns="46108" rtlCol="0" anchor="b"/>
          <a:lstStyle>
            <a:lvl1pPr algn="l">
              <a:defRPr sz="1200">
                <a:latin typeface="Arial" charset="0"/>
              </a:defRPr>
            </a:lvl1pPr>
          </a:lstStyle>
          <a:p>
            <a:pPr>
              <a:defRPr/>
            </a:pPr>
            <a:endParaRPr lang="ja-JP" altLang="en-US"/>
          </a:p>
        </p:txBody>
      </p:sp>
      <p:sp>
        <p:nvSpPr>
          <p:cNvPr id="5" name="スライド番号プレースホルダ 4"/>
          <p:cNvSpPr>
            <a:spLocks noGrp="1"/>
          </p:cNvSpPr>
          <p:nvPr>
            <p:ph type="sldNum" sz="quarter" idx="3"/>
          </p:nvPr>
        </p:nvSpPr>
        <p:spPr>
          <a:xfrm>
            <a:off x="3855221" y="9440373"/>
            <a:ext cx="2950374" cy="497366"/>
          </a:xfrm>
          <a:prstGeom prst="rect">
            <a:avLst/>
          </a:prstGeom>
        </p:spPr>
        <p:txBody>
          <a:bodyPr vert="horz" wrap="square" lIns="92215" tIns="46108" rIns="92215" bIns="46108" numCol="1" anchor="b" anchorCtr="0" compatLnSpc="1">
            <a:prstTxWarp prst="textNoShape">
              <a:avLst/>
            </a:prstTxWarp>
          </a:bodyPr>
          <a:lstStyle>
            <a:lvl1pPr algn="r">
              <a:defRPr sz="1200"/>
            </a:lvl1pPr>
          </a:lstStyle>
          <a:p>
            <a:fld id="{CF999118-8EE9-43B2-BCA6-0CE57FA13DEF}" type="slidenum">
              <a:rPr lang="ja-JP" altLang="en-US"/>
              <a:pPr/>
              <a:t>‹#›</a:t>
            </a:fld>
            <a:endParaRPr lang="ja-JP" altLang="en-US"/>
          </a:p>
        </p:txBody>
      </p:sp>
    </p:spTree>
    <p:extLst>
      <p:ext uri="{BB962C8B-B14F-4D97-AF65-F5344CB8AC3E}">
        <p14:creationId xmlns:p14="http://schemas.microsoft.com/office/powerpoint/2010/main" val="23410281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2" y="2"/>
            <a:ext cx="2950375" cy="497367"/>
          </a:xfrm>
          <a:prstGeom prst="rect">
            <a:avLst/>
          </a:prstGeom>
          <a:noFill/>
          <a:ln w="9525">
            <a:noFill/>
            <a:miter lim="800000"/>
            <a:headEnd/>
            <a:tailEnd/>
          </a:ln>
          <a:effectLst/>
        </p:spPr>
        <p:txBody>
          <a:bodyPr vert="horz" wrap="square" lIns="92186" tIns="46094" rIns="92186" bIns="46094" numCol="1" anchor="t" anchorCtr="0" compatLnSpc="1">
            <a:prstTxWarp prst="textNoShape">
              <a:avLst/>
            </a:prstTxWarp>
          </a:bodyPr>
          <a:lstStyle>
            <a:lvl1pPr algn="l" defTabSz="922052">
              <a:defRPr sz="1200">
                <a:solidFill>
                  <a:schemeClr val="tx1"/>
                </a:solidFill>
                <a:latin typeface="Arial" charset="0"/>
              </a:defRPr>
            </a:lvl1pPr>
          </a:lstStyle>
          <a:p>
            <a:pPr>
              <a:defRPr/>
            </a:pPr>
            <a:endParaRPr lang="en-US" altLang="ja-JP"/>
          </a:p>
        </p:txBody>
      </p:sp>
      <p:sp>
        <p:nvSpPr>
          <p:cNvPr id="14339" name="Rectangle 3"/>
          <p:cNvSpPr>
            <a:spLocks noGrp="1" noChangeArrowheads="1"/>
          </p:cNvSpPr>
          <p:nvPr>
            <p:ph type="dt" idx="1"/>
          </p:nvPr>
        </p:nvSpPr>
        <p:spPr bwMode="auto">
          <a:xfrm>
            <a:off x="3855221" y="2"/>
            <a:ext cx="2950374" cy="497367"/>
          </a:xfrm>
          <a:prstGeom prst="rect">
            <a:avLst/>
          </a:prstGeom>
          <a:noFill/>
          <a:ln w="9525">
            <a:noFill/>
            <a:miter lim="800000"/>
            <a:headEnd/>
            <a:tailEnd/>
          </a:ln>
          <a:effectLst/>
        </p:spPr>
        <p:txBody>
          <a:bodyPr vert="horz" wrap="square" lIns="92186" tIns="46094" rIns="92186" bIns="46094" numCol="1" anchor="t" anchorCtr="0" compatLnSpc="1">
            <a:prstTxWarp prst="textNoShape">
              <a:avLst/>
            </a:prstTxWarp>
          </a:bodyPr>
          <a:lstStyle>
            <a:lvl1pPr algn="r" defTabSz="922052">
              <a:defRPr sz="1200">
                <a:solidFill>
                  <a:schemeClr val="tx1"/>
                </a:solidFill>
                <a:latin typeface="Arial" charset="0"/>
              </a:defRPr>
            </a:lvl1pPr>
          </a:lstStyle>
          <a:p>
            <a:pPr>
              <a:defRPr/>
            </a:pPr>
            <a:endParaRPr lang="en-US" altLang="ja-JP"/>
          </a:p>
        </p:txBody>
      </p:sp>
      <p:sp>
        <p:nvSpPr>
          <p:cNvPr id="44036" name="Rectangle 4"/>
          <p:cNvSpPr>
            <a:spLocks noGrp="1" noRot="1" noChangeAspect="1" noChangeArrowheads="1" noTextEdit="1"/>
          </p:cNvSpPr>
          <p:nvPr>
            <p:ph type="sldImg" idx="2"/>
          </p:nvPr>
        </p:nvSpPr>
        <p:spPr bwMode="auto">
          <a:xfrm>
            <a:off x="917575" y="744538"/>
            <a:ext cx="4972050" cy="37290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41" name="Rectangle 5"/>
          <p:cNvSpPr>
            <a:spLocks noGrp="1" noChangeArrowheads="1"/>
          </p:cNvSpPr>
          <p:nvPr>
            <p:ph type="body" sz="quarter" idx="3"/>
          </p:nvPr>
        </p:nvSpPr>
        <p:spPr bwMode="auto">
          <a:xfrm>
            <a:off x="680240" y="4720986"/>
            <a:ext cx="5446722" cy="4473102"/>
          </a:xfrm>
          <a:prstGeom prst="rect">
            <a:avLst/>
          </a:prstGeom>
          <a:noFill/>
          <a:ln w="9525">
            <a:noFill/>
            <a:miter lim="800000"/>
            <a:headEnd/>
            <a:tailEnd/>
          </a:ln>
          <a:effectLst/>
        </p:spPr>
        <p:txBody>
          <a:bodyPr vert="horz" wrap="square" lIns="92186" tIns="46094" rIns="92186" bIns="46094"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14342" name="Rectangle 6"/>
          <p:cNvSpPr>
            <a:spLocks noGrp="1" noChangeArrowheads="1"/>
          </p:cNvSpPr>
          <p:nvPr>
            <p:ph type="ftr" sz="quarter" idx="4"/>
          </p:nvPr>
        </p:nvSpPr>
        <p:spPr bwMode="auto">
          <a:xfrm>
            <a:off x="2" y="9440373"/>
            <a:ext cx="2950375" cy="497366"/>
          </a:xfrm>
          <a:prstGeom prst="rect">
            <a:avLst/>
          </a:prstGeom>
          <a:noFill/>
          <a:ln w="9525">
            <a:noFill/>
            <a:miter lim="800000"/>
            <a:headEnd/>
            <a:tailEnd/>
          </a:ln>
          <a:effectLst/>
        </p:spPr>
        <p:txBody>
          <a:bodyPr vert="horz" wrap="square" lIns="92186" tIns="46094" rIns="92186" bIns="46094" numCol="1" anchor="b" anchorCtr="0" compatLnSpc="1">
            <a:prstTxWarp prst="textNoShape">
              <a:avLst/>
            </a:prstTxWarp>
          </a:bodyPr>
          <a:lstStyle>
            <a:lvl1pPr algn="l" defTabSz="922052">
              <a:defRPr sz="1200">
                <a:solidFill>
                  <a:schemeClr val="tx1"/>
                </a:solidFill>
                <a:latin typeface="Arial" charset="0"/>
              </a:defRPr>
            </a:lvl1pPr>
          </a:lstStyle>
          <a:p>
            <a:pPr>
              <a:defRPr/>
            </a:pPr>
            <a:endParaRPr lang="en-US" altLang="ja-JP"/>
          </a:p>
        </p:txBody>
      </p:sp>
      <p:sp>
        <p:nvSpPr>
          <p:cNvPr id="14343" name="Rectangle 7"/>
          <p:cNvSpPr>
            <a:spLocks noGrp="1" noChangeArrowheads="1"/>
          </p:cNvSpPr>
          <p:nvPr>
            <p:ph type="sldNum" sz="quarter" idx="5"/>
          </p:nvPr>
        </p:nvSpPr>
        <p:spPr bwMode="auto">
          <a:xfrm>
            <a:off x="3855221" y="9440373"/>
            <a:ext cx="2950374" cy="497366"/>
          </a:xfrm>
          <a:prstGeom prst="rect">
            <a:avLst/>
          </a:prstGeom>
          <a:noFill/>
          <a:ln w="9525">
            <a:noFill/>
            <a:miter lim="800000"/>
            <a:headEnd/>
            <a:tailEnd/>
          </a:ln>
          <a:effectLst/>
        </p:spPr>
        <p:txBody>
          <a:bodyPr vert="horz" wrap="square" lIns="92186" tIns="46094" rIns="92186" bIns="46094" numCol="1" anchor="b" anchorCtr="0" compatLnSpc="1">
            <a:prstTxWarp prst="textNoShape">
              <a:avLst/>
            </a:prstTxWarp>
          </a:bodyPr>
          <a:lstStyle>
            <a:lvl1pPr algn="r" defTabSz="920537">
              <a:defRPr sz="1200">
                <a:solidFill>
                  <a:schemeClr val="tx1"/>
                </a:solidFill>
              </a:defRPr>
            </a:lvl1pPr>
          </a:lstStyle>
          <a:p>
            <a:fld id="{19AABCE9-E60F-444B-BDC0-8F61AD97BEB3}" type="slidenum">
              <a:rPr lang="en-US" altLang="ja-JP"/>
              <a:pPr/>
              <a:t>‹#›</a:t>
            </a:fld>
            <a:endParaRPr lang="en-US" altLang="ja-JP"/>
          </a:p>
        </p:txBody>
      </p:sp>
    </p:spTree>
    <p:extLst>
      <p:ext uri="{BB962C8B-B14F-4D97-AF65-F5344CB8AC3E}">
        <p14:creationId xmlns:p14="http://schemas.microsoft.com/office/powerpoint/2010/main" val="88268255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AABCE9-E60F-444B-BDC0-8F61AD97BEB3}" type="slidenum">
              <a:rPr lang="en-US" altLang="ja-JP" smtClean="0"/>
              <a:pPr/>
              <a:t>2</a:t>
            </a:fld>
            <a:endParaRPr lang="en-US" altLang="ja-JP"/>
          </a:p>
        </p:txBody>
      </p:sp>
    </p:spTree>
    <p:extLst>
      <p:ext uri="{BB962C8B-B14F-4D97-AF65-F5344CB8AC3E}">
        <p14:creationId xmlns:p14="http://schemas.microsoft.com/office/powerpoint/2010/main" val="37525055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AABCE9-E60F-444B-BDC0-8F61AD97BEB3}" type="slidenum">
              <a:rPr lang="en-US" altLang="ja-JP" smtClean="0"/>
              <a:pPr/>
              <a:t>3</a:t>
            </a:fld>
            <a:endParaRPr lang="en-US" altLang="ja-JP"/>
          </a:p>
        </p:txBody>
      </p:sp>
    </p:spTree>
    <p:extLst>
      <p:ext uri="{BB962C8B-B14F-4D97-AF65-F5344CB8AC3E}">
        <p14:creationId xmlns:p14="http://schemas.microsoft.com/office/powerpoint/2010/main" val="32369800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537" eaLnBrk="0" hangingPunct="0">
              <a:defRPr kumimoji="1">
                <a:solidFill>
                  <a:srgbClr val="000099"/>
                </a:solidFill>
                <a:latin typeface="Arial" panose="020B0604020202020204" pitchFamily="34" charset="0"/>
                <a:ea typeface="ＭＳ Ｐゴシック" panose="020B0600070205080204" pitchFamily="50" charset="-128"/>
              </a:defRPr>
            </a:lvl1pPr>
            <a:lvl2pPr marL="749237" indent="-288168" defTabSz="920537" eaLnBrk="0" hangingPunct="0">
              <a:defRPr kumimoji="1">
                <a:solidFill>
                  <a:srgbClr val="000099"/>
                </a:solidFill>
                <a:latin typeface="Arial" panose="020B0604020202020204" pitchFamily="34" charset="0"/>
                <a:ea typeface="ＭＳ Ｐゴシック" panose="020B0600070205080204" pitchFamily="50" charset="-128"/>
              </a:defRPr>
            </a:lvl2pPr>
            <a:lvl3pPr marL="1152672" indent="-230534" defTabSz="920537" eaLnBrk="0" hangingPunct="0">
              <a:defRPr kumimoji="1">
                <a:solidFill>
                  <a:srgbClr val="000099"/>
                </a:solidFill>
                <a:latin typeface="Arial" panose="020B0604020202020204" pitchFamily="34" charset="0"/>
                <a:ea typeface="ＭＳ Ｐゴシック" panose="020B0600070205080204" pitchFamily="50" charset="-128"/>
              </a:defRPr>
            </a:lvl3pPr>
            <a:lvl4pPr marL="1613741" indent="-230534" defTabSz="920537" eaLnBrk="0" hangingPunct="0">
              <a:defRPr kumimoji="1">
                <a:solidFill>
                  <a:srgbClr val="000099"/>
                </a:solidFill>
                <a:latin typeface="Arial" panose="020B0604020202020204" pitchFamily="34" charset="0"/>
                <a:ea typeface="ＭＳ Ｐゴシック" panose="020B0600070205080204" pitchFamily="50" charset="-128"/>
              </a:defRPr>
            </a:lvl4pPr>
            <a:lvl5pPr marL="2074809" indent="-230534" defTabSz="920537" eaLnBrk="0" hangingPunct="0">
              <a:defRPr kumimoji="1">
                <a:solidFill>
                  <a:srgbClr val="000099"/>
                </a:solidFill>
                <a:latin typeface="Arial" panose="020B0604020202020204" pitchFamily="34" charset="0"/>
                <a:ea typeface="ＭＳ Ｐゴシック" panose="020B0600070205080204" pitchFamily="50" charset="-128"/>
              </a:defRPr>
            </a:lvl5pPr>
            <a:lvl6pPr marL="2535877" indent="-230534" algn="ctr" defTabSz="920537" eaLnBrk="0" fontAlgn="base" hangingPunct="0">
              <a:spcBef>
                <a:spcPct val="0"/>
              </a:spcBef>
              <a:spcAft>
                <a:spcPct val="0"/>
              </a:spcAft>
              <a:defRPr kumimoji="1">
                <a:solidFill>
                  <a:srgbClr val="000099"/>
                </a:solidFill>
                <a:latin typeface="Arial" panose="020B0604020202020204" pitchFamily="34" charset="0"/>
                <a:ea typeface="ＭＳ Ｐゴシック" panose="020B0600070205080204" pitchFamily="50" charset="-128"/>
              </a:defRPr>
            </a:lvl6pPr>
            <a:lvl7pPr marL="2996946" indent="-230534" algn="ctr" defTabSz="920537" eaLnBrk="0" fontAlgn="base" hangingPunct="0">
              <a:spcBef>
                <a:spcPct val="0"/>
              </a:spcBef>
              <a:spcAft>
                <a:spcPct val="0"/>
              </a:spcAft>
              <a:defRPr kumimoji="1">
                <a:solidFill>
                  <a:srgbClr val="000099"/>
                </a:solidFill>
                <a:latin typeface="Arial" panose="020B0604020202020204" pitchFamily="34" charset="0"/>
                <a:ea typeface="ＭＳ Ｐゴシック" panose="020B0600070205080204" pitchFamily="50" charset="-128"/>
              </a:defRPr>
            </a:lvl7pPr>
            <a:lvl8pPr marL="3458015" indent="-230534" algn="ctr" defTabSz="920537" eaLnBrk="0" fontAlgn="base" hangingPunct="0">
              <a:spcBef>
                <a:spcPct val="0"/>
              </a:spcBef>
              <a:spcAft>
                <a:spcPct val="0"/>
              </a:spcAft>
              <a:defRPr kumimoji="1">
                <a:solidFill>
                  <a:srgbClr val="000099"/>
                </a:solidFill>
                <a:latin typeface="Arial" panose="020B0604020202020204" pitchFamily="34" charset="0"/>
                <a:ea typeface="ＭＳ Ｐゴシック" panose="020B0600070205080204" pitchFamily="50" charset="-128"/>
              </a:defRPr>
            </a:lvl8pPr>
            <a:lvl9pPr marL="3919083" indent="-230534" algn="ctr" defTabSz="920537" eaLnBrk="0" fontAlgn="base" hangingPunct="0">
              <a:spcBef>
                <a:spcPct val="0"/>
              </a:spcBef>
              <a:spcAft>
                <a:spcPct val="0"/>
              </a:spcAft>
              <a:defRPr kumimoji="1">
                <a:solidFill>
                  <a:srgbClr val="000099"/>
                </a:solidFill>
                <a:latin typeface="Arial" panose="020B0604020202020204" pitchFamily="34" charset="0"/>
                <a:ea typeface="ＭＳ Ｐゴシック" panose="020B0600070205080204" pitchFamily="50" charset="-128"/>
              </a:defRPr>
            </a:lvl9pPr>
          </a:lstStyle>
          <a:p>
            <a:pPr eaLnBrk="1" hangingPunct="1"/>
            <a:fld id="{971AD314-D24D-44BB-BB07-7CD0350F0F5D}" type="slidenum">
              <a:rPr lang="en-US" altLang="ja-JP">
                <a:solidFill>
                  <a:schemeClr val="tx1"/>
                </a:solidFill>
              </a:rPr>
              <a:pPr eaLnBrk="1" hangingPunct="1"/>
              <a:t>4</a:t>
            </a:fld>
            <a:endParaRPr lang="en-US" altLang="ja-JP">
              <a:solidFill>
                <a:schemeClr val="tx1"/>
              </a:solidFill>
            </a:endParaRPr>
          </a:p>
        </p:txBody>
      </p:sp>
      <p:sp>
        <p:nvSpPr>
          <p:cNvPr id="50179" name="Rectangle 2"/>
          <p:cNvSpPr>
            <a:spLocks noGrp="1" noRot="1" noChangeAspect="1" noChangeArrowheads="1" noTextEdit="1"/>
          </p:cNvSpPr>
          <p:nvPr>
            <p:ph type="sldImg"/>
          </p:nvPr>
        </p:nvSpPr>
        <p:spPr>
          <a:xfrm>
            <a:off x="920750" y="744538"/>
            <a:ext cx="4972050" cy="3730625"/>
          </a:xfrm>
          <a:ln/>
        </p:spPr>
      </p:sp>
      <p:sp>
        <p:nvSpPr>
          <p:cNvPr id="50180" name="Rectangle 3"/>
          <p:cNvSpPr>
            <a:spLocks noGrp="1" noChangeArrowheads="1"/>
          </p:cNvSpPr>
          <p:nvPr>
            <p:ph type="body" idx="1"/>
          </p:nvPr>
        </p:nvSpPr>
        <p:spPr>
          <a:xfrm>
            <a:off x="908056" y="4720986"/>
            <a:ext cx="4991091" cy="447310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dirty="0" smtClean="0">
              <a:latin typeface="Arial" panose="020B0604020202020204" pitchFamily="34" charset="0"/>
            </a:endParaRPr>
          </a:p>
        </p:txBody>
      </p:sp>
    </p:spTree>
    <p:extLst>
      <p:ext uri="{BB962C8B-B14F-4D97-AF65-F5344CB8AC3E}">
        <p14:creationId xmlns:p14="http://schemas.microsoft.com/office/powerpoint/2010/main" val="1041789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AABCE9-E60F-444B-BDC0-8F61AD97BEB3}" type="slidenum">
              <a:rPr lang="en-US" altLang="ja-JP" smtClean="0"/>
              <a:pPr/>
              <a:t>5</a:t>
            </a:fld>
            <a:endParaRPr lang="en-US" altLang="ja-JP"/>
          </a:p>
        </p:txBody>
      </p:sp>
    </p:spTree>
    <p:extLst>
      <p:ext uri="{BB962C8B-B14F-4D97-AF65-F5344CB8AC3E}">
        <p14:creationId xmlns:p14="http://schemas.microsoft.com/office/powerpoint/2010/main" val="2818912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AABCE9-E60F-444B-BDC0-8F61AD97BEB3}" type="slidenum">
              <a:rPr lang="en-US" altLang="ja-JP" smtClean="0"/>
              <a:pPr/>
              <a:t>6</a:t>
            </a:fld>
            <a:endParaRPr lang="en-US" altLang="ja-JP"/>
          </a:p>
        </p:txBody>
      </p:sp>
    </p:spTree>
    <p:extLst>
      <p:ext uri="{BB962C8B-B14F-4D97-AF65-F5344CB8AC3E}">
        <p14:creationId xmlns:p14="http://schemas.microsoft.com/office/powerpoint/2010/main" val="40350676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p:txBody>
      </p:sp>
      <p:sp>
        <p:nvSpPr>
          <p:cNvPr id="4" name="スライド番号プレースホルダー 3"/>
          <p:cNvSpPr>
            <a:spLocks noGrp="1"/>
          </p:cNvSpPr>
          <p:nvPr>
            <p:ph type="sldNum" sz="quarter" idx="10"/>
          </p:nvPr>
        </p:nvSpPr>
        <p:spPr/>
        <p:txBody>
          <a:bodyPr/>
          <a:lstStyle/>
          <a:p>
            <a:fld id="{19AABCE9-E60F-444B-BDC0-8F61AD97BEB3}" type="slidenum">
              <a:rPr lang="en-US" altLang="ja-JP" smtClean="0"/>
              <a:pPr/>
              <a:t>7</a:t>
            </a:fld>
            <a:endParaRPr lang="en-US" altLang="ja-JP"/>
          </a:p>
        </p:txBody>
      </p:sp>
    </p:spTree>
    <p:extLst>
      <p:ext uri="{BB962C8B-B14F-4D97-AF65-F5344CB8AC3E}">
        <p14:creationId xmlns:p14="http://schemas.microsoft.com/office/powerpoint/2010/main" val="40886029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AABCE9-E60F-444B-BDC0-8F61AD97BEB3}" type="slidenum">
              <a:rPr lang="en-US" altLang="ja-JP" smtClean="0"/>
              <a:pPr/>
              <a:t>8</a:t>
            </a:fld>
            <a:endParaRPr lang="en-US" altLang="ja-JP"/>
          </a:p>
        </p:txBody>
      </p:sp>
    </p:spTree>
    <p:extLst>
      <p:ext uri="{BB962C8B-B14F-4D97-AF65-F5344CB8AC3E}">
        <p14:creationId xmlns:p14="http://schemas.microsoft.com/office/powerpoint/2010/main" val="42074435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537" eaLnBrk="0" hangingPunct="0">
              <a:defRPr kumimoji="1">
                <a:solidFill>
                  <a:srgbClr val="000099"/>
                </a:solidFill>
                <a:latin typeface="Arial" panose="020B0604020202020204" pitchFamily="34" charset="0"/>
                <a:ea typeface="ＭＳ Ｐゴシック" panose="020B0600070205080204" pitchFamily="50" charset="-128"/>
              </a:defRPr>
            </a:lvl1pPr>
            <a:lvl2pPr marL="749237" indent="-288168" defTabSz="920537" eaLnBrk="0" hangingPunct="0">
              <a:defRPr kumimoji="1">
                <a:solidFill>
                  <a:srgbClr val="000099"/>
                </a:solidFill>
                <a:latin typeface="Arial" panose="020B0604020202020204" pitchFamily="34" charset="0"/>
                <a:ea typeface="ＭＳ Ｐゴシック" panose="020B0600070205080204" pitchFamily="50" charset="-128"/>
              </a:defRPr>
            </a:lvl2pPr>
            <a:lvl3pPr marL="1152672" indent="-230534" defTabSz="920537" eaLnBrk="0" hangingPunct="0">
              <a:defRPr kumimoji="1">
                <a:solidFill>
                  <a:srgbClr val="000099"/>
                </a:solidFill>
                <a:latin typeface="Arial" panose="020B0604020202020204" pitchFamily="34" charset="0"/>
                <a:ea typeface="ＭＳ Ｐゴシック" panose="020B0600070205080204" pitchFamily="50" charset="-128"/>
              </a:defRPr>
            </a:lvl3pPr>
            <a:lvl4pPr marL="1613741" indent="-230534" defTabSz="920537" eaLnBrk="0" hangingPunct="0">
              <a:defRPr kumimoji="1">
                <a:solidFill>
                  <a:srgbClr val="000099"/>
                </a:solidFill>
                <a:latin typeface="Arial" panose="020B0604020202020204" pitchFamily="34" charset="0"/>
                <a:ea typeface="ＭＳ Ｐゴシック" panose="020B0600070205080204" pitchFamily="50" charset="-128"/>
              </a:defRPr>
            </a:lvl4pPr>
            <a:lvl5pPr marL="2074809" indent="-230534" defTabSz="920537" eaLnBrk="0" hangingPunct="0">
              <a:defRPr kumimoji="1">
                <a:solidFill>
                  <a:srgbClr val="000099"/>
                </a:solidFill>
                <a:latin typeface="Arial" panose="020B0604020202020204" pitchFamily="34" charset="0"/>
                <a:ea typeface="ＭＳ Ｐゴシック" panose="020B0600070205080204" pitchFamily="50" charset="-128"/>
              </a:defRPr>
            </a:lvl5pPr>
            <a:lvl6pPr marL="2535877" indent="-230534" algn="ctr" defTabSz="920537" eaLnBrk="0" fontAlgn="base" hangingPunct="0">
              <a:spcBef>
                <a:spcPct val="0"/>
              </a:spcBef>
              <a:spcAft>
                <a:spcPct val="0"/>
              </a:spcAft>
              <a:defRPr kumimoji="1">
                <a:solidFill>
                  <a:srgbClr val="000099"/>
                </a:solidFill>
                <a:latin typeface="Arial" panose="020B0604020202020204" pitchFamily="34" charset="0"/>
                <a:ea typeface="ＭＳ Ｐゴシック" panose="020B0600070205080204" pitchFamily="50" charset="-128"/>
              </a:defRPr>
            </a:lvl6pPr>
            <a:lvl7pPr marL="2996946" indent="-230534" algn="ctr" defTabSz="920537" eaLnBrk="0" fontAlgn="base" hangingPunct="0">
              <a:spcBef>
                <a:spcPct val="0"/>
              </a:spcBef>
              <a:spcAft>
                <a:spcPct val="0"/>
              </a:spcAft>
              <a:defRPr kumimoji="1">
                <a:solidFill>
                  <a:srgbClr val="000099"/>
                </a:solidFill>
                <a:latin typeface="Arial" panose="020B0604020202020204" pitchFamily="34" charset="0"/>
                <a:ea typeface="ＭＳ Ｐゴシック" panose="020B0600070205080204" pitchFamily="50" charset="-128"/>
              </a:defRPr>
            </a:lvl7pPr>
            <a:lvl8pPr marL="3458015" indent="-230534" algn="ctr" defTabSz="920537" eaLnBrk="0" fontAlgn="base" hangingPunct="0">
              <a:spcBef>
                <a:spcPct val="0"/>
              </a:spcBef>
              <a:spcAft>
                <a:spcPct val="0"/>
              </a:spcAft>
              <a:defRPr kumimoji="1">
                <a:solidFill>
                  <a:srgbClr val="000099"/>
                </a:solidFill>
                <a:latin typeface="Arial" panose="020B0604020202020204" pitchFamily="34" charset="0"/>
                <a:ea typeface="ＭＳ Ｐゴシック" panose="020B0600070205080204" pitchFamily="50" charset="-128"/>
              </a:defRPr>
            </a:lvl8pPr>
            <a:lvl9pPr marL="3919083" indent="-230534" algn="ctr" defTabSz="920537" eaLnBrk="0" fontAlgn="base" hangingPunct="0">
              <a:spcBef>
                <a:spcPct val="0"/>
              </a:spcBef>
              <a:spcAft>
                <a:spcPct val="0"/>
              </a:spcAft>
              <a:defRPr kumimoji="1">
                <a:solidFill>
                  <a:srgbClr val="000099"/>
                </a:solidFill>
                <a:latin typeface="Arial" panose="020B0604020202020204" pitchFamily="34" charset="0"/>
                <a:ea typeface="ＭＳ Ｐゴシック" panose="020B0600070205080204" pitchFamily="50" charset="-128"/>
              </a:defRPr>
            </a:lvl9pPr>
          </a:lstStyle>
          <a:p>
            <a:pPr eaLnBrk="1" hangingPunct="1"/>
            <a:fld id="{15D4A4A4-B3A5-470B-AEAB-6E3470C0BD18}" type="slidenum">
              <a:rPr lang="en-US" altLang="ja-JP">
                <a:solidFill>
                  <a:schemeClr val="tx1"/>
                </a:solidFill>
              </a:rPr>
              <a:pPr eaLnBrk="1" hangingPunct="1"/>
              <a:t>9</a:t>
            </a:fld>
            <a:endParaRPr lang="en-US" altLang="ja-JP">
              <a:solidFill>
                <a:schemeClr val="tx1"/>
              </a:solidFill>
            </a:endParaRPr>
          </a:p>
        </p:txBody>
      </p:sp>
      <p:sp>
        <p:nvSpPr>
          <p:cNvPr id="51203" name="Rectangle 2"/>
          <p:cNvSpPr>
            <a:spLocks noGrp="1" noRot="1" noChangeAspect="1" noChangeArrowheads="1" noTextEdit="1"/>
          </p:cNvSpPr>
          <p:nvPr>
            <p:ph type="sldImg"/>
          </p:nvPr>
        </p:nvSpPr>
        <p:spPr>
          <a:xfrm>
            <a:off x="920750" y="744538"/>
            <a:ext cx="4972050" cy="3730625"/>
          </a:xfrm>
          <a:ln/>
        </p:spPr>
      </p:sp>
      <p:sp>
        <p:nvSpPr>
          <p:cNvPr id="51204" name="Rectangle 3"/>
          <p:cNvSpPr>
            <a:spLocks noGrp="1" noChangeArrowheads="1"/>
          </p:cNvSpPr>
          <p:nvPr>
            <p:ph type="body" idx="1"/>
          </p:nvPr>
        </p:nvSpPr>
        <p:spPr>
          <a:xfrm>
            <a:off x="908056" y="4720986"/>
            <a:ext cx="4991091" cy="447310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ja-JP" smtClean="0">
                <a:latin typeface="Arial" panose="020B0604020202020204" pitchFamily="34" charset="0"/>
              </a:rPr>
              <a:t>	</a:t>
            </a:r>
            <a:endParaRPr lang="ja-JP" altLang="en-US" dirty="0" smtClean="0">
              <a:latin typeface="Arial" panose="020B0604020202020204" pitchFamily="34" charset="0"/>
            </a:endParaRPr>
          </a:p>
        </p:txBody>
      </p:sp>
    </p:spTree>
    <p:extLst>
      <p:ext uri="{BB962C8B-B14F-4D97-AF65-F5344CB8AC3E}">
        <p14:creationId xmlns:p14="http://schemas.microsoft.com/office/powerpoint/2010/main" val="42427082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AABCE9-E60F-444B-BDC0-8F61AD97BEB3}" type="slidenum">
              <a:rPr lang="en-US" altLang="ja-JP" smtClean="0"/>
              <a:pPr/>
              <a:t>11</a:t>
            </a:fld>
            <a:endParaRPr lang="en-US" altLang="ja-JP"/>
          </a:p>
        </p:txBody>
      </p:sp>
    </p:spTree>
    <p:extLst>
      <p:ext uri="{BB962C8B-B14F-4D97-AF65-F5344CB8AC3E}">
        <p14:creationId xmlns:p14="http://schemas.microsoft.com/office/powerpoint/2010/main" val="252573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537" eaLnBrk="0" hangingPunct="0">
              <a:defRPr kumimoji="1">
                <a:solidFill>
                  <a:srgbClr val="000099"/>
                </a:solidFill>
                <a:latin typeface="Arial" panose="020B0604020202020204" pitchFamily="34" charset="0"/>
                <a:ea typeface="ＭＳ Ｐゴシック" panose="020B0600070205080204" pitchFamily="50" charset="-128"/>
              </a:defRPr>
            </a:lvl1pPr>
            <a:lvl2pPr marL="749237" indent="-288168" defTabSz="920537" eaLnBrk="0" hangingPunct="0">
              <a:defRPr kumimoji="1">
                <a:solidFill>
                  <a:srgbClr val="000099"/>
                </a:solidFill>
                <a:latin typeface="Arial" panose="020B0604020202020204" pitchFamily="34" charset="0"/>
                <a:ea typeface="ＭＳ Ｐゴシック" panose="020B0600070205080204" pitchFamily="50" charset="-128"/>
              </a:defRPr>
            </a:lvl2pPr>
            <a:lvl3pPr marL="1152672" indent="-230534" defTabSz="920537" eaLnBrk="0" hangingPunct="0">
              <a:defRPr kumimoji="1">
                <a:solidFill>
                  <a:srgbClr val="000099"/>
                </a:solidFill>
                <a:latin typeface="Arial" panose="020B0604020202020204" pitchFamily="34" charset="0"/>
                <a:ea typeface="ＭＳ Ｐゴシック" panose="020B0600070205080204" pitchFamily="50" charset="-128"/>
              </a:defRPr>
            </a:lvl3pPr>
            <a:lvl4pPr marL="1613741" indent="-230534" defTabSz="920537" eaLnBrk="0" hangingPunct="0">
              <a:defRPr kumimoji="1">
                <a:solidFill>
                  <a:srgbClr val="000099"/>
                </a:solidFill>
                <a:latin typeface="Arial" panose="020B0604020202020204" pitchFamily="34" charset="0"/>
                <a:ea typeface="ＭＳ Ｐゴシック" panose="020B0600070205080204" pitchFamily="50" charset="-128"/>
              </a:defRPr>
            </a:lvl4pPr>
            <a:lvl5pPr marL="2074809" indent="-230534" defTabSz="920537" eaLnBrk="0" hangingPunct="0">
              <a:defRPr kumimoji="1">
                <a:solidFill>
                  <a:srgbClr val="000099"/>
                </a:solidFill>
                <a:latin typeface="Arial" panose="020B0604020202020204" pitchFamily="34" charset="0"/>
                <a:ea typeface="ＭＳ Ｐゴシック" panose="020B0600070205080204" pitchFamily="50" charset="-128"/>
              </a:defRPr>
            </a:lvl5pPr>
            <a:lvl6pPr marL="2535877" indent="-230534" algn="ctr" defTabSz="920537" eaLnBrk="0" fontAlgn="base" hangingPunct="0">
              <a:spcBef>
                <a:spcPct val="0"/>
              </a:spcBef>
              <a:spcAft>
                <a:spcPct val="0"/>
              </a:spcAft>
              <a:defRPr kumimoji="1">
                <a:solidFill>
                  <a:srgbClr val="000099"/>
                </a:solidFill>
                <a:latin typeface="Arial" panose="020B0604020202020204" pitchFamily="34" charset="0"/>
                <a:ea typeface="ＭＳ Ｐゴシック" panose="020B0600070205080204" pitchFamily="50" charset="-128"/>
              </a:defRPr>
            </a:lvl6pPr>
            <a:lvl7pPr marL="2996946" indent="-230534" algn="ctr" defTabSz="920537" eaLnBrk="0" fontAlgn="base" hangingPunct="0">
              <a:spcBef>
                <a:spcPct val="0"/>
              </a:spcBef>
              <a:spcAft>
                <a:spcPct val="0"/>
              </a:spcAft>
              <a:defRPr kumimoji="1">
                <a:solidFill>
                  <a:srgbClr val="000099"/>
                </a:solidFill>
                <a:latin typeface="Arial" panose="020B0604020202020204" pitchFamily="34" charset="0"/>
                <a:ea typeface="ＭＳ Ｐゴシック" panose="020B0600070205080204" pitchFamily="50" charset="-128"/>
              </a:defRPr>
            </a:lvl7pPr>
            <a:lvl8pPr marL="3458015" indent="-230534" algn="ctr" defTabSz="920537" eaLnBrk="0" fontAlgn="base" hangingPunct="0">
              <a:spcBef>
                <a:spcPct val="0"/>
              </a:spcBef>
              <a:spcAft>
                <a:spcPct val="0"/>
              </a:spcAft>
              <a:defRPr kumimoji="1">
                <a:solidFill>
                  <a:srgbClr val="000099"/>
                </a:solidFill>
                <a:latin typeface="Arial" panose="020B0604020202020204" pitchFamily="34" charset="0"/>
                <a:ea typeface="ＭＳ Ｐゴシック" panose="020B0600070205080204" pitchFamily="50" charset="-128"/>
              </a:defRPr>
            </a:lvl8pPr>
            <a:lvl9pPr marL="3919083" indent="-230534" algn="ctr" defTabSz="920537" eaLnBrk="0" fontAlgn="base" hangingPunct="0">
              <a:spcBef>
                <a:spcPct val="0"/>
              </a:spcBef>
              <a:spcAft>
                <a:spcPct val="0"/>
              </a:spcAft>
              <a:defRPr kumimoji="1">
                <a:solidFill>
                  <a:srgbClr val="000099"/>
                </a:solidFill>
                <a:latin typeface="Arial" panose="020B0604020202020204" pitchFamily="34" charset="0"/>
                <a:ea typeface="ＭＳ Ｐゴシック" panose="020B0600070205080204" pitchFamily="50" charset="-128"/>
              </a:defRPr>
            </a:lvl9pPr>
          </a:lstStyle>
          <a:p>
            <a:pPr eaLnBrk="1" hangingPunct="1"/>
            <a:fld id="{2A091EC6-1AA6-405E-B3BD-E82CB220F981}" type="slidenum">
              <a:rPr lang="en-US" altLang="ja-JP">
                <a:solidFill>
                  <a:schemeClr val="tx1"/>
                </a:solidFill>
              </a:rPr>
              <a:pPr eaLnBrk="1" hangingPunct="1"/>
              <a:t>13</a:t>
            </a:fld>
            <a:endParaRPr lang="en-US" altLang="ja-JP">
              <a:solidFill>
                <a:schemeClr val="tx1"/>
              </a:solidFill>
            </a:endParaRPr>
          </a:p>
        </p:txBody>
      </p:sp>
      <p:sp>
        <p:nvSpPr>
          <p:cNvPr id="52227" name="Rectangle 2"/>
          <p:cNvSpPr>
            <a:spLocks noGrp="1" noRot="1" noChangeAspect="1" noChangeArrowheads="1" noTextEdit="1"/>
          </p:cNvSpPr>
          <p:nvPr>
            <p:ph type="sldImg"/>
          </p:nvPr>
        </p:nvSpPr>
        <p:spPr>
          <a:xfrm>
            <a:off x="920750" y="744538"/>
            <a:ext cx="4972050" cy="3730625"/>
          </a:xfrm>
          <a:ln/>
        </p:spPr>
      </p:sp>
      <p:sp>
        <p:nvSpPr>
          <p:cNvPr id="52228" name="Rectangle 3"/>
          <p:cNvSpPr>
            <a:spLocks noGrp="1" noChangeArrowheads="1"/>
          </p:cNvSpPr>
          <p:nvPr>
            <p:ph type="body" idx="1"/>
          </p:nvPr>
        </p:nvSpPr>
        <p:spPr>
          <a:xfrm>
            <a:off x="908056" y="4720986"/>
            <a:ext cx="4991091" cy="447310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dirty="0" smtClean="0">
              <a:latin typeface="Arial" panose="020B0604020202020204" pitchFamily="34" charset="0"/>
            </a:endParaRPr>
          </a:p>
        </p:txBody>
      </p:sp>
    </p:spTree>
    <p:extLst>
      <p:ext uri="{BB962C8B-B14F-4D97-AF65-F5344CB8AC3E}">
        <p14:creationId xmlns:p14="http://schemas.microsoft.com/office/powerpoint/2010/main" val="40164164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19AABCE9-E60F-444B-BDC0-8F61AD97BEB3}" type="slidenum">
              <a:rPr lang="en-US" altLang="ja-JP" smtClean="0"/>
              <a:pPr/>
              <a:t>14</a:t>
            </a:fld>
            <a:endParaRPr lang="en-US" altLang="ja-JP"/>
          </a:p>
        </p:txBody>
      </p:sp>
    </p:spTree>
    <p:extLst>
      <p:ext uri="{BB962C8B-B14F-4D97-AF65-F5344CB8AC3E}">
        <p14:creationId xmlns:p14="http://schemas.microsoft.com/office/powerpoint/2010/main" val="17782877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クールシェア、ウォームシェアという言葉、聴いたことありますか？</a:t>
            </a:r>
            <a:endParaRPr kumimoji="1" lang="en-US" altLang="ja-JP" dirty="0" smtClean="0"/>
          </a:p>
          <a:p>
            <a:r>
              <a:rPr kumimoji="1" lang="ja-JP" altLang="en-US" dirty="0" smtClean="0"/>
              <a:t>どちらも、涼しい環境、暖かい環境をみんなで共有しましょうという働きのことです。</a:t>
            </a:r>
            <a:endParaRPr kumimoji="1" lang="en-US" altLang="ja-JP" dirty="0" smtClean="0"/>
          </a:p>
          <a:p>
            <a:endParaRPr kumimoji="1" lang="en-US" altLang="ja-JP" dirty="0" smtClean="0"/>
          </a:p>
          <a:p>
            <a:r>
              <a:rPr kumimoji="1" lang="ja-JP" altLang="en-US" dirty="0" smtClean="0"/>
              <a:t>例えばおうちの中で、ひとりひとりそれぞれ別の部屋で冷房や暖房をつけて過ごしていませんか？</a:t>
            </a:r>
            <a:endParaRPr kumimoji="1" lang="en-US" altLang="ja-JP" dirty="0" smtClean="0"/>
          </a:p>
          <a:p>
            <a:r>
              <a:rPr kumimoji="1" lang="ja-JP" altLang="en-US" dirty="0" smtClean="0"/>
              <a:t>それぞれの部屋で冷房や暖房をつけると、その分電気をたくさん使うことになります。</a:t>
            </a:r>
            <a:endParaRPr kumimoji="1" lang="en-US" altLang="ja-JP" dirty="0" smtClean="0"/>
          </a:p>
          <a:p>
            <a:endParaRPr kumimoji="1" lang="en-US" altLang="ja-JP" dirty="0" smtClean="0"/>
          </a:p>
          <a:p>
            <a:r>
              <a:rPr kumimoji="1" lang="ja-JP" altLang="en-US" dirty="0" smtClean="0"/>
              <a:t>みんなでひとつの部屋にあつまることで、同時にいくつも冷房や暖房などをつけなくていいので、その分電気代がお得です！</a:t>
            </a:r>
            <a:endParaRPr kumimoji="1" lang="en-US" altLang="ja-JP" dirty="0" smtClean="0"/>
          </a:p>
          <a:p>
            <a:endParaRPr kumimoji="1" lang="en-US" altLang="ja-JP" dirty="0" smtClean="0"/>
          </a:p>
          <a:p>
            <a:r>
              <a:rPr kumimoji="1" lang="ja-JP" altLang="en-US" dirty="0" smtClean="0"/>
              <a:t>それだけではありません。</a:t>
            </a:r>
            <a:endParaRPr kumimoji="1" lang="en-US" altLang="ja-JP" dirty="0" smtClean="0"/>
          </a:p>
          <a:p>
            <a:r>
              <a:rPr kumimoji="1" lang="ja-JP" altLang="en-US" dirty="0" smtClean="0"/>
              <a:t>それぞれの町の図書館などやその他公共施設のほか、ショッピングモールなどは冷房や暖房がしっかりきいている快適な空間です。</a:t>
            </a:r>
            <a:endParaRPr kumimoji="1" lang="en-US" altLang="ja-JP" dirty="0" smtClean="0"/>
          </a:p>
          <a:p>
            <a:r>
              <a:rPr kumimoji="1" lang="ja-JP" altLang="en-US" dirty="0" smtClean="0"/>
              <a:t>どうせなら外に出て、そういった場所で過ごすと、家で冷暖房や照明などをつけなくてすむので、その分電気代が不要です！</a:t>
            </a:r>
            <a:endParaRPr kumimoji="1" lang="en-US" altLang="ja-JP" dirty="0" smtClean="0"/>
          </a:p>
          <a:p>
            <a:r>
              <a:rPr kumimoji="1" lang="ja-JP" altLang="en-US" dirty="0" smtClean="0"/>
              <a:t>公民館などでは様々なサークル活動を行っていますし、そうした活動に参加するのもいいですね！</a:t>
            </a:r>
            <a:endParaRPr kumimoji="1" lang="en-US" altLang="ja-JP" dirty="0" smtClean="0"/>
          </a:p>
          <a:p>
            <a:r>
              <a:rPr kumimoji="1" lang="ja-JP" altLang="en-US" dirty="0" smtClean="0"/>
              <a:t>お友達同士、順番にみなさんのおうちに集まってすごすことも、クールシェア、ウォームシェアになります。</a:t>
            </a:r>
            <a:endParaRPr kumimoji="1" lang="en-US" altLang="ja-JP" dirty="0" smtClean="0"/>
          </a:p>
          <a:p>
            <a:endParaRPr kumimoji="1" lang="en-US" altLang="ja-JP" dirty="0" smtClean="0"/>
          </a:p>
          <a:p>
            <a:r>
              <a:rPr kumimoji="1" lang="ja-JP" altLang="en-US" dirty="0" smtClean="0"/>
              <a:t>みなさんも、ぜひご家族と、お友達と声を掛け合って、クールシェア、ウォームシェアを意識した生活をおくってみてください。</a:t>
            </a:r>
            <a:endParaRPr kumimoji="1" lang="ja-JP" altLang="en-US" dirty="0"/>
          </a:p>
        </p:txBody>
      </p:sp>
      <p:sp>
        <p:nvSpPr>
          <p:cNvPr id="4" name="スライド番号プレースホルダー 3"/>
          <p:cNvSpPr>
            <a:spLocks noGrp="1"/>
          </p:cNvSpPr>
          <p:nvPr>
            <p:ph type="sldNum" sz="quarter" idx="10"/>
          </p:nvPr>
        </p:nvSpPr>
        <p:spPr/>
        <p:txBody>
          <a:bodyPr/>
          <a:lstStyle/>
          <a:p>
            <a:fld id="{19AABCE9-E60F-444B-BDC0-8F61AD97BEB3}" type="slidenum">
              <a:rPr lang="en-US" altLang="ja-JP" smtClean="0"/>
              <a:pPr/>
              <a:t>15</a:t>
            </a:fld>
            <a:endParaRPr lang="en-US" altLang="ja-JP"/>
          </a:p>
        </p:txBody>
      </p:sp>
    </p:spTree>
    <p:extLst>
      <p:ext uri="{BB962C8B-B14F-4D97-AF65-F5344CB8AC3E}">
        <p14:creationId xmlns:p14="http://schemas.microsoft.com/office/powerpoint/2010/main" val="39362602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角丸四角形 3"/>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defRPr/>
            </a:pPr>
            <a:endParaRPr kumimoji="0" lang="en-US" dirty="0"/>
          </a:p>
        </p:txBody>
      </p:sp>
      <p:sp>
        <p:nvSpPr>
          <p:cNvPr id="6" name="角丸四角形 5"/>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defRPr/>
            </a:pPr>
            <a:endParaRPr kumimoji="0" lang="en-US" dirty="0"/>
          </a:p>
        </p:txBody>
      </p:sp>
      <p:sp>
        <p:nvSpPr>
          <p:cNvPr id="5" name="タイトル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lang="ja-JP" altLang="en-US" smtClean="0"/>
              <a:t>マスタ タイトルの書式設定</a:t>
            </a:r>
            <a:endParaRPr lang="en-US"/>
          </a:p>
        </p:txBody>
      </p:sp>
      <p:sp>
        <p:nvSpPr>
          <p:cNvPr id="20" name="サブタイトル 19"/>
          <p:cNvSpPr>
            <a:spLocks noGrp="1"/>
          </p:cNvSpPr>
          <p:nvPr>
            <p:ph type="subTitle" idx="1"/>
          </p:nvPr>
        </p:nvSpPr>
        <p:spPr>
          <a:xfrm>
            <a:off x="722376" y="3685032"/>
            <a:ext cx="7772400" cy="914400"/>
          </a:xfrm>
        </p:spPr>
        <p:txBody>
          <a:bodyPr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ja-JP" altLang="en-US" smtClean="0"/>
              <a:t>マスタ サブタイトルの書式設定</a:t>
            </a:r>
            <a:endParaRPr lang="en-US"/>
          </a:p>
        </p:txBody>
      </p:sp>
      <p:sp>
        <p:nvSpPr>
          <p:cNvPr id="7" name="日付プレースホルダ 18"/>
          <p:cNvSpPr>
            <a:spLocks noGrp="1"/>
          </p:cNvSpPr>
          <p:nvPr>
            <p:ph type="dt" sz="half" idx="10"/>
          </p:nvPr>
        </p:nvSpPr>
        <p:spPr/>
        <p:txBody>
          <a:bodyPr/>
          <a:lstStyle>
            <a:lvl1pPr>
              <a:defRPr/>
            </a:lvl1pPr>
            <a:extLst/>
          </a:lstStyle>
          <a:p>
            <a:pPr>
              <a:defRPr/>
            </a:pPr>
            <a:endParaRPr lang="en-US" altLang="ja-JP"/>
          </a:p>
        </p:txBody>
      </p:sp>
      <p:sp>
        <p:nvSpPr>
          <p:cNvPr id="8" name="フッター プレースホルダ 7"/>
          <p:cNvSpPr>
            <a:spLocks noGrp="1"/>
          </p:cNvSpPr>
          <p:nvPr>
            <p:ph type="ftr" sz="quarter" idx="11"/>
          </p:nvPr>
        </p:nvSpPr>
        <p:spPr/>
        <p:txBody>
          <a:bodyPr/>
          <a:lstStyle>
            <a:lvl1pPr>
              <a:defRPr/>
            </a:lvl1pPr>
            <a:extLst/>
          </a:lstStyle>
          <a:p>
            <a:pPr>
              <a:defRPr/>
            </a:pPr>
            <a:endParaRPr lang="en-US" altLang="ja-JP"/>
          </a:p>
        </p:txBody>
      </p:sp>
      <p:sp>
        <p:nvSpPr>
          <p:cNvPr id="9" name="スライド番号プレースホルダ 10"/>
          <p:cNvSpPr>
            <a:spLocks noGrp="1"/>
          </p:cNvSpPr>
          <p:nvPr>
            <p:ph type="sldNum" sz="quarter" idx="12"/>
          </p:nvPr>
        </p:nvSpPr>
        <p:spPr/>
        <p:txBody>
          <a:bodyPr/>
          <a:lstStyle>
            <a:lvl1pPr>
              <a:defRPr/>
            </a:lvl1pPr>
          </a:lstStyle>
          <a:p>
            <a:fld id="{4355DF53-786C-46A7-AA47-02FF2A9A5A3B}" type="slidenum">
              <a:rPr lang="en-US" altLang="ja-JP"/>
              <a:pPr/>
              <a:t>‹#›</a:t>
            </a:fld>
            <a:endParaRPr lang="en-US" altLang="ja-JP"/>
          </a:p>
        </p:txBody>
      </p:sp>
    </p:spTree>
    <p:extLst>
      <p:ext uri="{BB962C8B-B14F-4D97-AF65-F5344CB8AC3E}">
        <p14:creationId xmlns:p14="http://schemas.microsoft.com/office/powerpoint/2010/main" val="163110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02920" y="4983480"/>
            <a:ext cx="8183880" cy="1051560"/>
          </a:xfrm>
        </p:spPr>
        <p:txBody>
          <a:bodyPr/>
          <a:lstStyle>
            <a:extLst/>
          </a:lstStyle>
          <a:p>
            <a:r>
              <a:rPr lang="ja-JP" altLang="en-US" smtClean="0"/>
              <a:t>マスタ タイトルの書式設定</a:t>
            </a:r>
            <a:endParaRPr lang="en-US"/>
          </a:p>
        </p:txBody>
      </p:sp>
      <p:sp>
        <p:nvSpPr>
          <p:cNvPr id="3" name="コンテンツ プレースホルダ 2"/>
          <p:cNvSpPr>
            <a:spLocks noGrp="1"/>
          </p:cNvSpPr>
          <p:nvPr>
            <p:ph idx="1"/>
          </p:nvPr>
        </p:nvSpPr>
        <p:spPr>
          <a:xfrm>
            <a:off x="502920" y="530352"/>
            <a:ext cx="8183880" cy="4187952"/>
          </a:xfrm>
        </p:spPr>
        <p:txBody>
          <a:bodyPr/>
          <a:lstStyle>
            <a:extLs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日付プレースホルダ 24"/>
          <p:cNvSpPr>
            <a:spLocks noGrp="1"/>
          </p:cNvSpPr>
          <p:nvPr>
            <p:ph type="dt" sz="half" idx="10"/>
          </p:nvPr>
        </p:nvSpPr>
        <p:spPr/>
        <p:txBody>
          <a:bodyPr/>
          <a:lstStyle>
            <a:lvl1pPr>
              <a:defRPr/>
            </a:lvl1pPr>
          </a:lstStyle>
          <a:p>
            <a:pPr>
              <a:defRPr/>
            </a:pPr>
            <a:endParaRPr lang="en-US" altLang="ja-JP"/>
          </a:p>
        </p:txBody>
      </p:sp>
      <p:sp>
        <p:nvSpPr>
          <p:cNvPr id="5" name="フッター プレースホルダ 17"/>
          <p:cNvSpPr>
            <a:spLocks noGrp="1"/>
          </p:cNvSpPr>
          <p:nvPr>
            <p:ph type="ftr" sz="quarter" idx="11"/>
          </p:nvPr>
        </p:nvSpPr>
        <p:spPr/>
        <p:txBody>
          <a:bodyPr/>
          <a:lstStyle>
            <a:lvl1pPr>
              <a:defRPr/>
            </a:lvl1pPr>
          </a:lstStyle>
          <a:p>
            <a:pPr>
              <a:defRPr/>
            </a:pPr>
            <a:endParaRPr lang="en-US" altLang="ja-JP"/>
          </a:p>
        </p:txBody>
      </p:sp>
      <p:sp>
        <p:nvSpPr>
          <p:cNvPr id="6" name="スライド番号プレースホルダ 4"/>
          <p:cNvSpPr>
            <a:spLocks noGrp="1"/>
          </p:cNvSpPr>
          <p:nvPr>
            <p:ph type="sldNum" sz="quarter" idx="12"/>
          </p:nvPr>
        </p:nvSpPr>
        <p:spPr/>
        <p:txBody>
          <a:bodyPr/>
          <a:lstStyle>
            <a:lvl1pPr>
              <a:defRPr/>
            </a:lvl1pPr>
          </a:lstStyle>
          <a:p>
            <a:fld id="{7E9972CE-EF20-42EA-8EB8-C119E6EB079A}" type="slidenum">
              <a:rPr lang="en-US" altLang="ja-JP"/>
              <a:pPr/>
              <a:t>‹#›</a:t>
            </a:fld>
            <a:endParaRPr lang="en-US" altLang="ja-JP"/>
          </a:p>
        </p:txBody>
      </p:sp>
    </p:spTree>
    <p:extLst>
      <p:ext uri="{BB962C8B-B14F-4D97-AF65-F5344CB8AC3E}">
        <p14:creationId xmlns:p14="http://schemas.microsoft.com/office/powerpoint/2010/main" val="36562197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sp>
        <p:nvSpPr>
          <p:cNvPr id="4" name="角丸四角形 3"/>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defRPr/>
            </a:pPr>
            <a:endParaRPr kumimoji="0" lang="en-US" dirty="0"/>
          </a:p>
        </p:txBody>
      </p:sp>
      <p:sp>
        <p:nvSpPr>
          <p:cNvPr id="5" name="角丸四角形 4"/>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defRPr/>
            </a:pPr>
            <a:endParaRPr kumimoji="0" lang="en-US" dirty="0"/>
          </a:p>
        </p:txBody>
      </p:sp>
      <p:sp>
        <p:nvSpPr>
          <p:cNvPr id="2" name="タイトル 1"/>
          <p:cNvSpPr>
            <a:spLocks noGrp="1"/>
          </p:cNvSpPr>
          <p:nvPr>
            <p:ph type="title"/>
          </p:nvPr>
        </p:nvSpPr>
        <p:spPr>
          <a:xfrm>
            <a:off x="468344" y="4928616"/>
            <a:ext cx="8183880" cy="676656"/>
          </a:xfrm>
        </p:spPr>
        <p:txBody>
          <a:bodyPr lIns="91440" bIns="0"/>
          <a:lstStyle>
            <a:lvl1pPr algn="l">
              <a:buNone/>
              <a:defRPr sz="3600" b="0" cap="none" baseline="0">
                <a:solidFill>
                  <a:schemeClr val="bg2">
                    <a:shade val="25000"/>
                  </a:schemeClr>
                </a:solidFill>
                <a:effectLst/>
              </a:defRPr>
            </a:lvl1pPr>
            <a:extLst/>
          </a:lstStyle>
          <a:p>
            <a:r>
              <a:rPr lang="ja-JP" altLang="en-US" smtClean="0"/>
              <a:t>マスタ タイトルの書式設定</a:t>
            </a:r>
            <a:endParaRPr lang="en-US"/>
          </a:p>
        </p:txBody>
      </p:sp>
      <p:sp>
        <p:nvSpPr>
          <p:cNvPr id="3" name="テキスト プレースホルダ 2"/>
          <p:cNvSpPr>
            <a:spLocks noGrp="1"/>
          </p:cNvSpPr>
          <p:nvPr>
            <p:ph type="body" idx="1"/>
          </p:nvPr>
        </p:nvSpPr>
        <p:spPr>
          <a:xfrm>
            <a:off x="468344" y="5624484"/>
            <a:ext cx="8183880" cy="420624"/>
          </a:xfrm>
        </p:spPr>
        <p:txBody>
          <a:bodyPr lIns="118872" tIns="0"/>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ja-JP" altLang="en-US" smtClean="0"/>
              <a:t>マスタ テキストの書式設定</a:t>
            </a:r>
          </a:p>
        </p:txBody>
      </p:sp>
      <p:sp>
        <p:nvSpPr>
          <p:cNvPr id="6" name="日付プレースホルダ 3"/>
          <p:cNvSpPr>
            <a:spLocks noGrp="1"/>
          </p:cNvSpPr>
          <p:nvPr>
            <p:ph type="dt" sz="half" idx="10"/>
          </p:nvPr>
        </p:nvSpPr>
        <p:spPr/>
        <p:txBody>
          <a:bodyPr/>
          <a:lstStyle>
            <a:lvl1pPr>
              <a:defRPr/>
            </a:lvl1pPr>
            <a:extLst/>
          </a:lstStyle>
          <a:p>
            <a:pPr>
              <a:defRPr/>
            </a:pPr>
            <a:endParaRPr lang="en-US" altLang="ja-JP"/>
          </a:p>
        </p:txBody>
      </p:sp>
      <p:sp>
        <p:nvSpPr>
          <p:cNvPr id="7" name="フッター プレースホルダ 4"/>
          <p:cNvSpPr>
            <a:spLocks noGrp="1"/>
          </p:cNvSpPr>
          <p:nvPr>
            <p:ph type="ftr" sz="quarter" idx="11"/>
          </p:nvPr>
        </p:nvSpPr>
        <p:spPr/>
        <p:txBody>
          <a:bodyPr/>
          <a:lstStyle>
            <a:lvl1pPr>
              <a:defRPr/>
            </a:lvl1pPr>
            <a:extLst/>
          </a:lstStyle>
          <a:p>
            <a:pPr>
              <a:defRPr/>
            </a:pPr>
            <a:endParaRPr lang="en-US" altLang="ja-JP"/>
          </a:p>
        </p:txBody>
      </p:sp>
      <p:sp>
        <p:nvSpPr>
          <p:cNvPr id="8" name="スライド番号プレースホルダ 5"/>
          <p:cNvSpPr>
            <a:spLocks noGrp="1"/>
          </p:cNvSpPr>
          <p:nvPr>
            <p:ph type="sldNum" sz="quarter" idx="12"/>
          </p:nvPr>
        </p:nvSpPr>
        <p:spPr/>
        <p:txBody>
          <a:bodyPr/>
          <a:lstStyle>
            <a:lvl1pPr>
              <a:defRPr/>
            </a:lvl1pPr>
          </a:lstStyle>
          <a:p>
            <a:fld id="{08877441-DC1E-43D7-9C85-C14D8D0DB532}" type="slidenum">
              <a:rPr lang="en-US" altLang="ja-JP"/>
              <a:pPr/>
              <a:t>‹#›</a:t>
            </a:fld>
            <a:endParaRPr lang="en-US" altLang="ja-JP"/>
          </a:p>
        </p:txBody>
      </p:sp>
    </p:spTree>
    <p:extLst>
      <p:ext uri="{BB962C8B-B14F-4D97-AF65-F5344CB8AC3E}">
        <p14:creationId xmlns:p14="http://schemas.microsoft.com/office/powerpoint/2010/main" val="2361859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extLst/>
          </a:lstStyle>
          <a:p>
            <a:r>
              <a:rPr lang="ja-JP" altLang="en-US" smtClean="0"/>
              <a:t>マスタ タイトルの書式設定</a:t>
            </a:r>
            <a:endParaRPr lang="en-US"/>
          </a:p>
        </p:txBody>
      </p:sp>
      <p:sp>
        <p:nvSpPr>
          <p:cNvPr id="3" name="コンテンツ プレースホルダ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コンテンツ プレースホルダ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5" name="日付プレースホルダ 24"/>
          <p:cNvSpPr>
            <a:spLocks noGrp="1"/>
          </p:cNvSpPr>
          <p:nvPr>
            <p:ph type="dt" sz="half" idx="10"/>
          </p:nvPr>
        </p:nvSpPr>
        <p:spPr/>
        <p:txBody>
          <a:bodyPr/>
          <a:lstStyle>
            <a:lvl1pPr>
              <a:defRPr/>
            </a:lvl1pPr>
          </a:lstStyle>
          <a:p>
            <a:pPr>
              <a:defRPr/>
            </a:pPr>
            <a:endParaRPr lang="en-US" altLang="ja-JP"/>
          </a:p>
        </p:txBody>
      </p:sp>
      <p:sp>
        <p:nvSpPr>
          <p:cNvPr id="6" name="フッター プレースホルダ 17"/>
          <p:cNvSpPr>
            <a:spLocks noGrp="1"/>
          </p:cNvSpPr>
          <p:nvPr>
            <p:ph type="ftr" sz="quarter" idx="11"/>
          </p:nvPr>
        </p:nvSpPr>
        <p:spPr/>
        <p:txBody>
          <a:bodyPr/>
          <a:lstStyle>
            <a:lvl1pPr>
              <a:defRPr/>
            </a:lvl1pPr>
          </a:lstStyle>
          <a:p>
            <a:pPr>
              <a:defRPr/>
            </a:pPr>
            <a:endParaRPr lang="en-US" altLang="ja-JP"/>
          </a:p>
        </p:txBody>
      </p:sp>
      <p:sp>
        <p:nvSpPr>
          <p:cNvPr id="7" name="スライド番号プレースホルダ 4"/>
          <p:cNvSpPr>
            <a:spLocks noGrp="1"/>
          </p:cNvSpPr>
          <p:nvPr>
            <p:ph type="sldNum" sz="quarter" idx="12"/>
          </p:nvPr>
        </p:nvSpPr>
        <p:spPr/>
        <p:txBody>
          <a:bodyPr/>
          <a:lstStyle>
            <a:lvl1pPr>
              <a:defRPr/>
            </a:lvl1pPr>
          </a:lstStyle>
          <a:p>
            <a:fld id="{59840165-00F5-4D50-9F6E-C529FFD6C877}" type="slidenum">
              <a:rPr lang="en-US" altLang="ja-JP"/>
              <a:pPr/>
              <a:t>‹#›</a:t>
            </a:fld>
            <a:endParaRPr lang="en-US" altLang="ja-JP"/>
          </a:p>
        </p:txBody>
      </p:sp>
    </p:spTree>
    <p:extLst>
      <p:ext uri="{BB962C8B-B14F-4D97-AF65-F5344CB8AC3E}">
        <p14:creationId xmlns:p14="http://schemas.microsoft.com/office/powerpoint/2010/main" val="2983299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02920" y="4983480"/>
            <a:ext cx="8183880" cy="1051560"/>
          </a:xfrm>
        </p:spPr>
        <p:txBody>
          <a:bodyPr/>
          <a:lstStyle>
            <a:lvl1pPr>
              <a:defRPr b="1"/>
            </a:lvl1pPr>
            <a:extLst/>
          </a:lstStyle>
          <a:p>
            <a:r>
              <a:rPr lang="ja-JP" altLang="en-US" smtClean="0"/>
              <a:t>マスタ タイトルの書式設定</a:t>
            </a:r>
            <a:endParaRPr lang="en-US"/>
          </a:p>
        </p:txBody>
      </p:sp>
      <p:sp>
        <p:nvSpPr>
          <p:cNvPr id="3" name="テキスト プレースホルダ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ja-JP" altLang="en-US" smtClean="0"/>
              <a:t>マスタ テキストの書式設定</a:t>
            </a:r>
          </a:p>
        </p:txBody>
      </p:sp>
      <p:sp>
        <p:nvSpPr>
          <p:cNvPr id="4" name="テキスト プレースホルダ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ja-JP" altLang="en-US" smtClean="0"/>
              <a:t>マスタ テキストの書式設定</a:t>
            </a:r>
          </a:p>
        </p:txBody>
      </p:sp>
      <p:sp>
        <p:nvSpPr>
          <p:cNvPr id="5" name="コンテンツ プレースホルダ 4"/>
          <p:cNvSpPr>
            <a:spLocks noGrp="1"/>
          </p:cNvSpPr>
          <p:nvPr>
            <p:ph sz="quarter" idx="2"/>
          </p:nvPr>
        </p:nvSpPr>
        <p:spPr>
          <a:xfrm>
            <a:off x="607224"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6" name="コンテンツ プレースホルダ 5"/>
          <p:cNvSpPr>
            <a:spLocks noGrp="1"/>
          </p:cNvSpPr>
          <p:nvPr>
            <p:ph sz="quarter" idx="4"/>
          </p:nvPr>
        </p:nvSpPr>
        <p:spPr>
          <a:xfrm>
            <a:off x="4652169"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7" name="日付プレースホルダ 24"/>
          <p:cNvSpPr>
            <a:spLocks noGrp="1"/>
          </p:cNvSpPr>
          <p:nvPr>
            <p:ph type="dt" sz="half" idx="10"/>
          </p:nvPr>
        </p:nvSpPr>
        <p:spPr/>
        <p:txBody>
          <a:bodyPr/>
          <a:lstStyle>
            <a:lvl1pPr>
              <a:defRPr/>
            </a:lvl1pPr>
          </a:lstStyle>
          <a:p>
            <a:pPr>
              <a:defRPr/>
            </a:pPr>
            <a:endParaRPr lang="en-US" altLang="ja-JP"/>
          </a:p>
        </p:txBody>
      </p:sp>
      <p:sp>
        <p:nvSpPr>
          <p:cNvPr id="8" name="フッター プレースホルダ 17"/>
          <p:cNvSpPr>
            <a:spLocks noGrp="1"/>
          </p:cNvSpPr>
          <p:nvPr>
            <p:ph type="ftr" sz="quarter" idx="11"/>
          </p:nvPr>
        </p:nvSpPr>
        <p:spPr/>
        <p:txBody>
          <a:bodyPr/>
          <a:lstStyle>
            <a:lvl1pPr>
              <a:defRPr/>
            </a:lvl1pPr>
          </a:lstStyle>
          <a:p>
            <a:pPr>
              <a:defRPr/>
            </a:pPr>
            <a:endParaRPr lang="en-US" altLang="ja-JP"/>
          </a:p>
        </p:txBody>
      </p:sp>
      <p:sp>
        <p:nvSpPr>
          <p:cNvPr id="9" name="スライド番号プレースホルダ 4"/>
          <p:cNvSpPr>
            <a:spLocks noGrp="1"/>
          </p:cNvSpPr>
          <p:nvPr>
            <p:ph type="sldNum" sz="quarter" idx="12"/>
          </p:nvPr>
        </p:nvSpPr>
        <p:spPr/>
        <p:txBody>
          <a:bodyPr/>
          <a:lstStyle>
            <a:lvl1pPr>
              <a:defRPr/>
            </a:lvl1pPr>
          </a:lstStyle>
          <a:p>
            <a:fld id="{6ADFCA5D-F220-408F-8A29-723F8FCE927C}" type="slidenum">
              <a:rPr lang="en-US" altLang="ja-JP"/>
              <a:pPr/>
              <a:t>‹#›</a:t>
            </a:fld>
            <a:endParaRPr lang="en-US" altLang="ja-JP"/>
          </a:p>
        </p:txBody>
      </p:sp>
    </p:spTree>
    <p:extLst>
      <p:ext uri="{BB962C8B-B14F-4D97-AF65-F5344CB8AC3E}">
        <p14:creationId xmlns:p14="http://schemas.microsoft.com/office/powerpoint/2010/main" val="39392692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extLst/>
          </a:lstStyle>
          <a:p>
            <a:r>
              <a:rPr lang="ja-JP" altLang="en-US" smtClean="0"/>
              <a:t>マスタ タイトルの書式設定</a:t>
            </a:r>
            <a:endParaRPr lang="en-US"/>
          </a:p>
        </p:txBody>
      </p:sp>
      <p:sp>
        <p:nvSpPr>
          <p:cNvPr id="3" name="日付プレースホルダ 24"/>
          <p:cNvSpPr>
            <a:spLocks noGrp="1"/>
          </p:cNvSpPr>
          <p:nvPr>
            <p:ph type="dt" sz="half" idx="10"/>
          </p:nvPr>
        </p:nvSpPr>
        <p:spPr/>
        <p:txBody>
          <a:bodyPr/>
          <a:lstStyle>
            <a:lvl1pPr>
              <a:defRPr/>
            </a:lvl1pPr>
          </a:lstStyle>
          <a:p>
            <a:pPr>
              <a:defRPr/>
            </a:pPr>
            <a:endParaRPr lang="en-US" altLang="ja-JP"/>
          </a:p>
        </p:txBody>
      </p:sp>
      <p:sp>
        <p:nvSpPr>
          <p:cNvPr id="4" name="フッター プレースホルダ 17"/>
          <p:cNvSpPr>
            <a:spLocks noGrp="1"/>
          </p:cNvSpPr>
          <p:nvPr>
            <p:ph type="ftr" sz="quarter" idx="11"/>
          </p:nvPr>
        </p:nvSpPr>
        <p:spPr/>
        <p:txBody>
          <a:bodyPr/>
          <a:lstStyle>
            <a:lvl1pPr>
              <a:defRPr/>
            </a:lvl1pPr>
          </a:lstStyle>
          <a:p>
            <a:pPr>
              <a:defRPr/>
            </a:pPr>
            <a:endParaRPr lang="en-US" altLang="ja-JP"/>
          </a:p>
        </p:txBody>
      </p:sp>
      <p:sp>
        <p:nvSpPr>
          <p:cNvPr id="5" name="スライド番号プレースホルダ 4"/>
          <p:cNvSpPr>
            <a:spLocks noGrp="1"/>
          </p:cNvSpPr>
          <p:nvPr>
            <p:ph type="sldNum" sz="quarter" idx="12"/>
          </p:nvPr>
        </p:nvSpPr>
        <p:spPr/>
        <p:txBody>
          <a:bodyPr/>
          <a:lstStyle>
            <a:lvl1pPr>
              <a:defRPr/>
            </a:lvl1pPr>
          </a:lstStyle>
          <a:p>
            <a:fld id="{C7C1B193-908A-4C84-AC6A-C45D3002689D}" type="slidenum">
              <a:rPr lang="en-US" altLang="ja-JP"/>
              <a:pPr/>
              <a:t>‹#›</a:t>
            </a:fld>
            <a:endParaRPr lang="en-US" altLang="ja-JP"/>
          </a:p>
        </p:txBody>
      </p:sp>
    </p:spTree>
    <p:extLst>
      <p:ext uri="{BB962C8B-B14F-4D97-AF65-F5344CB8AC3E}">
        <p14:creationId xmlns:p14="http://schemas.microsoft.com/office/powerpoint/2010/main" val="1743426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角丸四角形 1"/>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defRPr/>
            </a:pPr>
            <a:endParaRPr kumimoji="0" lang="en-US" dirty="0"/>
          </a:p>
        </p:txBody>
      </p:sp>
      <p:sp>
        <p:nvSpPr>
          <p:cNvPr id="3" name="日付プレースホルダ 1"/>
          <p:cNvSpPr>
            <a:spLocks noGrp="1"/>
          </p:cNvSpPr>
          <p:nvPr>
            <p:ph type="dt" sz="half" idx="10"/>
          </p:nvPr>
        </p:nvSpPr>
        <p:spPr/>
        <p:txBody>
          <a:bodyPr/>
          <a:lstStyle>
            <a:lvl1pPr>
              <a:defRPr/>
            </a:lvl1pPr>
            <a:extLst/>
          </a:lstStyle>
          <a:p>
            <a:pPr>
              <a:defRPr/>
            </a:pPr>
            <a:endParaRPr lang="en-US" altLang="ja-JP"/>
          </a:p>
        </p:txBody>
      </p:sp>
      <p:sp>
        <p:nvSpPr>
          <p:cNvPr id="4" name="フッター プレースホルダ 2"/>
          <p:cNvSpPr>
            <a:spLocks noGrp="1"/>
          </p:cNvSpPr>
          <p:nvPr>
            <p:ph type="ftr" sz="quarter" idx="11"/>
          </p:nvPr>
        </p:nvSpPr>
        <p:spPr/>
        <p:txBody>
          <a:bodyPr/>
          <a:lstStyle>
            <a:lvl1pPr>
              <a:defRPr/>
            </a:lvl1pPr>
            <a:extLst/>
          </a:lstStyle>
          <a:p>
            <a:pPr>
              <a:defRPr/>
            </a:pPr>
            <a:endParaRPr lang="en-US" altLang="ja-JP"/>
          </a:p>
        </p:txBody>
      </p:sp>
      <p:sp>
        <p:nvSpPr>
          <p:cNvPr id="5" name="スライド番号プレースホルダ 3"/>
          <p:cNvSpPr>
            <a:spLocks noGrp="1"/>
          </p:cNvSpPr>
          <p:nvPr>
            <p:ph type="sldNum" sz="quarter" idx="12"/>
          </p:nvPr>
        </p:nvSpPr>
        <p:spPr/>
        <p:txBody>
          <a:bodyPr/>
          <a:lstStyle>
            <a:lvl1pPr>
              <a:defRPr/>
            </a:lvl1pPr>
          </a:lstStyle>
          <a:p>
            <a:fld id="{3ABF580C-2CF3-4601-9F72-3C202DF236A9}" type="slidenum">
              <a:rPr lang="en-US" altLang="ja-JP"/>
              <a:pPr/>
              <a:t>‹#›</a:t>
            </a:fld>
            <a:endParaRPr lang="en-US" altLang="ja-JP"/>
          </a:p>
        </p:txBody>
      </p:sp>
    </p:spTree>
    <p:extLst>
      <p:ext uri="{BB962C8B-B14F-4D97-AF65-F5344CB8AC3E}">
        <p14:creationId xmlns:p14="http://schemas.microsoft.com/office/powerpoint/2010/main" val="2821206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538784" y="533400"/>
            <a:ext cx="2971800" cy="914400"/>
          </a:xfrm>
        </p:spPr>
        <p:txBody>
          <a:bodyPr/>
          <a:lstStyle>
            <a:lvl1pPr algn="l">
              <a:buNone/>
              <a:defRPr sz="2200" b="1">
                <a:solidFill>
                  <a:schemeClr val="accent1"/>
                </a:solidFill>
              </a:defRPr>
            </a:lvl1pPr>
            <a:extLst/>
          </a:lstStyle>
          <a:p>
            <a:r>
              <a:rPr lang="ja-JP" altLang="en-US" smtClean="0"/>
              <a:t>マスタ タイトルの書式設定</a:t>
            </a:r>
            <a:endParaRPr lang="en-US"/>
          </a:p>
        </p:txBody>
      </p:sp>
      <p:sp>
        <p:nvSpPr>
          <p:cNvPr id="3" name="テキスト プレースホルダ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コンテンツ プレースホルダ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5" name="日付プレースホルダ 24"/>
          <p:cNvSpPr>
            <a:spLocks noGrp="1"/>
          </p:cNvSpPr>
          <p:nvPr>
            <p:ph type="dt" sz="half" idx="10"/>
          </p:nvPr>
        </p:nvSpPr>
        <p:spPr/>
        <p:txBody>
          <a:bodyPr/>
          <a:lstStyle>
            <a:lvl1pPr>
              <a:defRPr/>
            </a:lvl1pPr>
          </a:lstStyle>
          <a:p>
            <a:pPr>
              <a:defRPr/>
            </a:pPr>
            <a:endParaRPr lang="en-US" altLang="ja-JP"/>
          </a:p>
        </p:txBody>
      </p:sp>
      <p:sp>
        <p:nvSpPr>
          <p:cNvPr id="6" name="フッター プレースホルダ 17"/>
          <p:cNvSpPr>
            <a:spLocks noGrp="1"/>
          </p:cNvSpPr>
          <p:nvPr>
            <p:ph type="ftr" sz="quarter" idx="11"/>
          </p:nvPr>
        </p:nvSpPr>
        <p:spPr/>
        <p:txBody>
          <a:bodyPr/>
          <a:lstStyle>
            <a:lvl1pPr>
              <a:defRPr/>
            </a:lvl1pPr>
          </a:lstStyle>
          <a:p>
            <a:pPr>
              <a:defRPr/>
            </a:pPr>
            <a:endParaRPr lang="en-US" altLang="ja-JP"/>
          </a:p>
        </p:txBody>
      </p:sp>
      <p:sp>
        <p:nvSpPr>
          <p:cNvPr id="7" name="スライド番号プレースホルダ 4"/>
          <p:cNvSpPr>
            <a:spLocks noGrp="1"/>
          </p:cNvSpPr>
          <p:nvPr>
            <p:ph type="sldNum" sz="quarter" idx="12"/>
          </p:nvPr>
        </p:nvSpPr>
        <p:spPr/>
        <p:txBody>
          <a:bodyPr/>
          <a:lstStyle>
            <a:lvl1pPr>
              <a:defRPr/>
            </a:lvl1pPr>
          </a:lstStyle>
          <a:p>
            <a:fld id="{B1531A57-F403-4276-82B5-9B4A442DFF75}" type="slidenum">
              <a:rPr lang="en-US" altLang="ja-JP"/>
              <a:pPr/>
              <a:t>‹#›</a:t>
            </a:fld>
            <a:endParaRPr lang="en-US" altLang="ja-JP"/>
          </a:p>
        </p:txBody>
      </p:sp>
    </p:spTree>
    <p:extLst>
      <p:ext uri="{BB962C8B-B14F-4D97-AF65-F5344CB8AC3E}">
        <p14:creationId xmlns:p14="http://schemas.microsoft.com/office/powerpoint/2010/main" val="844700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5" name="角丸四角形 4"/>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defRPr/>
            </a:pPr>
            <a:endParaRPr kumimoji="0" lang="en-US" dirty="0"/>
          </a:p>
        </p:txBody>
      </p:sp>
      <p:sp>
        <p:nvSpPr>
          <p:cNvPr id="6" name="1 つの角を丸めた四角形 5"/>
          <p:cNvSpPr/>
          <p:nvPr/>
        </p:nvSpPr>
        <p:spPr>
          <a:xfrm>
            <a:off x="6400800" y="433388"/>
            <a:ext cx="2324100"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defRPr/>
            </a:pPr>
            <a:endParaRPr kumimoji="0" lang="en-US" dirty="0"/>
          </a:p>
        </p:txBody>
      </p:sp>
      <p:sp>
        <p:nvSpPr>
          <p:cNvPr id="2" name="タイトル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lang="ja-JP" altLang="en-US" smtClean="0"/>
              <a:t>マスタ タイトルの書式設定</a:t>
            </a:r>
            <a:endParaRPr lang="en-US"/>
          </a:p>
        </p:txBody>
      </p:sp>
      <p:sp>
        <p:nvSpPr>
          <p:cNvPr id="4" name="テキスト プレースホルダ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3" name="図プレースホルダ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normAutofit/>
          </a:bodyPr>
          <a:lstStyle>
            <a:lvl1pPr marL="0" indent="0">
              <a:buNone/>
              <a:defRPr sz="3200"/>
            </a:lvl1pPr>
            <a:extLst/>
          </a:lstStyle>
          <a:p>
            <a:pPr lvl="0"/>
            <a:r>
              <a:rPr lang="ja-JP" altLang="en-US" noProof="0" dirty="0" smtClean="0"/>
              <a:t>アイコンをクリックして図を追加</a:t>
            </a:r>
            <a:endParaRPr lang="en-US" noProof="0" dirty="0"/>
          </a:p>
        </p:txBody>
      </p:sp>
      <p:sp>
        <p:nvSpPr>
          <p:cNvPr id="7" name="日付プレースホルダ 4"/>
          <p:cNvSpPr>
            <a:spLocks noGrp="1"/>
          </p:cNvSpPr>
          <p:nvPr>
            <p:ph type="dt" sz="half" idx="10"/>
          </p:nvPr>
        </p:nvSpPr>
        <p:spPr/>
        <p:txBody>
          <a:bodyPr/>
          <a:lstStyle>
            <a:lvl1pPr>
              <a:defRPr/>
            </a:lvl1pPr>
            <a:extLst/>
          </a:lstStyle>
          <a:p>
            <a:pPr>
              <a:defRPr/>
            </a:pPr>
            <a:endParaRPr lang="en-US" altLang="ja-JP"/>
          </a:p>
        </p:txBody>
      </p:sp>
      <p:sp>
        <p:nvSpPr>
          <p:cNvPr id="8" name="フッター プレースホルダ 5"/>
          <p:cNvSpPr>
            <a:spLocks noGrp="1"/>
          </p:cNvSpPr>
          <p:nvPr>
            <p:ph type="ftr" sz="quarter" idx="11"/>
          </p:nvPr>
        </p:nvSpPr>
        <p:spPr/>
        <p:txBody>
          <a:bodyPr/>
          <a:lstStyle>
            <a:lvl1pPr>
              <a:defRPr/>
            </a:lvl1pPr>
            <a:extLst/>
          </a:lstStyle>
          <a:p>
            <a:pPr>
              <a:defRPr/>
            </a:pPr>
            <a:endParaRPr lang="en-US" altLang="ja-JP"/>
          </a:p>
        </p:txBody>
      </p:sp>
      <p:sp>
        <p:nvSpPr>
          <p:cNvPr id="9" name="スライド番号プレースホルダ 6"/>
          <p:cNvSpPr>
            <a:spLocks noGrp="1"/>
          </p:cNvSpPr>
          <p:nvPr>
            <p:ph type="sldNum" sz="quarter" idx="12"/>
          </p:nvPr>
        </p:nvSpPr>
        <p:spPr/>
        <p:txBody>
          <a:bodyPr/>
          <a:lstStyle>
            <a:lvl1pPr>
              <a:defRPr/>
            </a:lvl1pPr>
          </a:lstStyle>
          <a:p>
            <a:fld id="{36462EC0-5041-4C93-A872-7EEF89D14A88}" type="slidenum">
              <a:rPr lang="en-US" altLang="ja-JP"/>
              <a:pPr/>
              <a:t>‹#›</a:t>
            </a:fld>
            <a:endParaRPr lang="en-US" altLang="ja-JP"/>
          </a:p>
        </p:txBody>
      </p:sp>
    </p:spTree>
    <p:extLst>
      <p:ext uri="{BB962C8B-B14F-4D97-AF65-F5344CB8AC3E}">
        <p14:creationId xmlns:p14="http://schemas.microsoft.com/office/powerpoint/2010/main" val="1629899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502920" y="4983480"/>
            <a:ext cx="8183880" cy="1051560"/>
          </a:xfrm>
        </p:spPr>
        <p:txBody>
          <a:bodyPr/>
          <a:lstStyle>
            <a:extLst/>
          </a:lstStyle>
          <a:p>
            <a:r>
              <a:rPr lang="ja-JP" altLang="en-US" smtClean="0"/>
              <a:t>マスタ タイトルの書式設定</a:t>
            </a:r>
            <a:endParaRPr lang="en-US"/>
          </a:p>
        </p:txBody>
      </p:sp>
      <p:sp>
        <p:nvSpPr>
          <p:cNvPr id="3" name="縦書きテキスト プレースホルダ 2"/>
          <p:cNvSpPr>
            <a:spLocks noGrp="1"/>
          </p:cNvSpPr>
          <p:nvPr>
            <p:ph type="body" orient="vert" idx="1"/>
          </p:nvPr>
        </p:nvSpPr>
        <p:spPr>
          <a:xfrm>
            <a:off x="502920" y="530352"/>
            <a:ext cx="8183880" cy="4187952"/>
          </a:xfrm>
        </p:spPr>
        <p:txBody>
          <a:bodyPr vert="eaVert"/>
          <a:lstStyle>
            <a:extLs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日付プレースホルダ 24"/>
          <p:cNvSpPr>
            <a:spLocks noGrp="1"/>
          </p:cNvSpPr>
          <p:nvPr>
            <p:ph type="dt" sz="half" idx="10"/>
          </p:nvPr>
        </p:nvSpPr>
        <p:spPr/>
        <p:txBody>
          <a:bodyPr/>
          <a:lstStyle>
            <a:lvl1pPr>
              <a:defRPr/>
            </a:lvl1pPr>
          </a:lstStyle>
          <a:p>
            <a:pPr>
              <a:defRPr/>
            </a:pPr>
            <a:endParaRPr lang="en-US" altLang="ja-JP"/>
          </a:p>
        </p:txBody>
      </p:sp>
      <p:sp>
        <p:nvSpPr>
          <p:cNvPr id="5" name="フッター プレースホルダ 17"/>
          <p:cNvSpPr>
            <a:spLocks noGrp="1"/>
          </p:cNvSpPr>
          <p:nvPr>
            <p:ph type="ftr" sz="quarter" idx="11"/>
          </p:nvPr>
        </p:nvSpPr>
        <p:spPr/>
        <p:txBody>
          <a:bodyPr/>
          <a:lstStyle>
            <a:lvl1pPr>
              <a:defRPr/>
            </a:lvl1pPr>
          </a:lstStyle>
          <a:p>
            <a:pPr>
              <a:defRPr/>
            </a:pPr>
            <a:endParaRPr lang="en-US" altLang="ja-JP"/>
          </a:p>
        </p:txBody>
      </p:sp>
      <p:sp>
        <p:nvSpPr>
          <p:cNvPr id="6" name="スライド番号プレースホルダ 4"/>
          <p:cNvSpPr>
            <a:spLocks noGrp="1"/>
          </p:cNvSpPr>
          <p:nvPr>
            <p:ph type="sldNum" sz="quarter" idx="12"/>
          </p:nvPr>
        </p:nvSpPr>
        <p:spPr/>
        <p:txBody>
          <a:bodyPr/>
          <a:lstStyle>
            <a:lvl1pPr>
              <a:defRPr/>
            </a:lvl1pPr>
          </a:lstStyle>
          <a:p>
            <a:fld id="{6C2D58F6-467D-4EAE-8ED4-D2C5DE8FE4BC}" type="slidenum">
              <a:rPr lang="en-US" altLang="ja-JP"/>
              <a:pPr/>
              <a:t>‹#›</a:t>
            </a:fld>
            <a:endParaRPr lang="en-US" altLang="ja-JP"/>
          </a:p>
        </p:txBody>
      </p:sp>
    </p:spTree>
    <p:extLst>
      <p:ext uri="{BB962C8B-B14F-4D97-AF65-F5344CB8AC3E}">
        <p14:creationId xmlns:p14="http://schemas.microsoft.com/office/powerpoint/2010/main" val="3573175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533404"/>
            <a:ext cx="1981200" cy="5257799"/>
          </a:xfrm>
        </p:spPr>
        <p:txBody>
          <a:bodyPr vert="eaVert"/>
          <a:lstStyle>
            <a:extLst/>
          </a:lstStyle>
          <a:p>
            <a:r>
              <a:rPr lang="ja-JP" altLang="en-US" smtClean="0"/>
              <a:t>マスタ タイトルの書式設定</a:t>
            </a:r>
            <a:endParaRPr lang="en-US"/>
          </a:p>
        </p:txBody>
      </p:sp>
      <p:sp>
        <p:nvSpPr>
          <p:cNvPr id="3" name="縦書きテキスト プレースホルダ 2"/>
          <p:cNvSpPr>
            <a:spLocks noGrp="1"/>
          </p:cNvSpPr>
          <p:nvPr>
            <p:ph type="body" orient="vert" idx="1"/>
          </p:nvPr>
        </p:nvSpPr>
        <p:spPr>
          <a:xfrm>
            <a:off x="533400" y="533402"/>
            <a:ext cx="5943600" cy="5257801"/>
          </a:xfrm>
        </p:spPr>
        <p:txBody>
          <a:bodyPr vert="eaVert"/>
          <a:lstStyle>
            <a:extLs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日付プレースホルダ 24"/>
          <p:cNvSpPr>
            <a:spLocks noGrp="1"/>
          </p:cNvSpPr>
          <p:nvPr>
            <p:ph type="dt" sz="half" idx="10"/>
          </p:nvPr>
        </p:nvSpPr>
        <p:spPr/>
        <p:txBody>
          <a:bodyPr/>
          <a:lstStyle>
            <a:lvl1pPr>
              <a:defRPr/>
            </a:lvl1pPr>
          </a:lstStyle>
          <a:p>
            <a:pPr>
              <a:defRPr/>
            </a:pPr>
            <a:endParaRPr lang="en-US" altLang="ja-JP"/>
          </a:p>
        </p:txBody>
      </p:sp>
      <p:sp>
        <p:nvSpPr>
          <p:cNvPr id="5" name="フッター プレースホルダ 17"/>
          <p:cNvSpPr>
            <a:spLocks noGrp="1"/>
          </p:cNvSpPr>
          <p:nvPr>
            <p:ph type="ftr" sz="quarter" idx="11"/>
          </p:nvPr>
        </p:nvSpPr>
        <p:spPr/>
        <p:txBody>
          <a:bodyPr/>
          <a:lstStyle>
            <a:lvl1pPr>
              <a:defRPr/>
            </a:lvl1pPr>
          </a:lstStyle>
          <a:p>
            <a:pPr>
              <a:defRPr/>
            </a:pPr>
            <a:endParaRPr lang="en-US" altLang="ja-JP"/>
          </a:p>
        </p:txBody>
      </p:sp>
      <p:sp>
        <p:nvSpPr>
          <p:cNvPr id="6" name="スライド番号プレースホルダ 4"/>
          <p:cNvSpPr>
            <a:spLocks noGrp="1"/>
          </p:cNvSpPr>
          <p:nvPr>
            <p:ph type="sldNum" sz="quarter" idx="12"/>
          </p:nvPr>
        </p:nvSpPr>
        <p:spPr/>
        <p:txBody>
          <a:bodyPr/>
          <a:lstStyle>
            <a:lvl1pPr>
              <a:defRPr/>
            </a:lvl1pPr>
          </a:lstStyle>
          <a:p>
            <a:fld id="{3C3C21CB-B581-4488-8AB5-31A4263D8E45}" type="slidenum">
              <a:rPr lang="en-US" altLang="ja-JP"/>
              <a:pPr/>
              <a:t>‹#›</a:t>
            </a:fld>
            <a:endParaRPr lang="en-US" altLang="ja-JP"/>
          </a:p>
        </p:txBody>
      </p:sp>
    </p:spTree>
    <p:extLst>
      <p:ext uri="{BB962C8B-B14F-4D97-AF65-F5344CB8AC3E}">
        <p14:creationId xmlns:p14="http://schemas.microsoft.com/office/powerpoint/2010/main" val="2108249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角丸四角形 6"/>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defRPr/>
            </a:pPr>
            <a:endParaRPr kumimoji="0" lang="en-US" dirty="0"/>
          </a:p>
        </p:txBody>
      </p:sp>
      <p:sp>
        <p:nvSpPr>
          <p:cNvPr id="9" name="角丸四角形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defRPr/>
            </a:pPr>
            <a:endParaRPr kumimoji="0" lang="en-US" dirty="0"/>
          </a:p>
        </p:txBody>
      </p:sp>
      <p:sp>
        <p:nvSpPr>
          <p:cNvPr id="13" name="タイトル プレースホルダ 12"/>
          <p:cNvSpPr>
            <a:spLocks noGrp="1"/>
          </p:cNvSpPr>
          <p:nvPr>
            <p:ph type="title"/>
          </p:nvPr>
        </p:nvSpPr>
        <p:spPr>
          <a:xfrm>
            <a:off x="503238" y="4986338"/>
            <a:ext cx="8183562" cy="1050925"/>
          </a:xfrm>
          <a:prstGeom prst="rect">
            <a:avLst/>
          </a:prstGeom>
        </p:spPr>
        <p:txBody>
          <a:bodyPr vert="horz" anchor="b">
            <a:normAutofit/>
          </a:bodyPr>
          <a:lstStyle>
            <a:extLst/>
          </a:lstStyle>
          <a:p>
            <a:r>
              <a:rPr lang="ja-JP" altLang="en-US" smtClean="0"/>
              <a:t>マスタ タイトルの書式設定</a:t>
            </a:r>
            <a:endParaRPr lang="en-US"/>
          </a:p>
        </p:txBody>
      </p:sp>
      <p:sp>
        <p:nvSpPr>
          <p:cNvPr id="2055" name="テキスト プレースホルダ 3"/>
          <p:cNvSpPr>
            <a:spLocks noGrp="1"/>
          </p:cNvSpPr>
          <p:nvPr>
            <p:ph type="body" idx="1"/>
          </p:nvPr>
        </p:nvSpPr>
        <p:spPr bwMode="auto">
          <a:xfrm>
            <a:off x="503238" y="530225"/>
            <a:ext cx="8183562" cy="418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9144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ltLang="ja-JP" smtClean="0"/>
          </a:p>
        </p:txBody>
      </p:sp>
      <p:sp>
        <p:nvSpPr>
          <p:cNvPr id="25" name="日付プレースホルダ 24"/>
          <p:cNvSpPr>
            <a:spLocks noGrp="1"/>
          </p:cNvSpPr>
          <p:nvPr>
            <p:ph type="dt" sz="half" idx="2"/>
          </p:nvPr>
        </p:nvSpPr>
        <p:spPr>
          <a:xfrm>
            <a:off x="3776663" y="6111875"/>
            <a:ext cx="2286000" cy="365125"/>
          </a:xfrm>
          <a:prstGeom prst="rect">
            <a:avLst/>
          </a:prstGeom>
        </p:spPr>
        <p:txBody>
          <a:bodyPr vert="horz" anchor="b"/>
          <a:lstStyle>
            <a:lvl1pPr algn="r" eaLnBrk="1" latinLnBrk="0" hangingPunct="1">
              <a:defRPr kumimoji="0" sz="1000">
                <a:solidFill>
                  <a:schemeClr val="bg2">
                    <a:shade val="50000"/>
                  </a:schemeClr>
                </a:solidFill>
                <a:latin typeface="Arial" charset="0"/>
              </a:defRPr>
            </a:lvl1pPr>
            <a:extLst/>
          </a:lstStyle>
          <a:p>
            <a:pPr>
              <a:defRPr/>
            </a:pPr>
            <a:endParaRPr lang="en-US" altLang="ja-JP"/>
          </a:p>
        </p:txBody>
      </p:sp>
      <p:sp>
        <p:nvSpPr>
          <p:cNvPr id="18" name="フッター プレースホルダ 17"/>
          <p:cNvSpPr>
            <a:spLocks noGrp="1"/>
          </p:cNvSpPr>
          <p:nvPr>
            <p:ph type="ftr" sz="quarter" idx="3"/>
          </p:nvPr>
        </p:nvSpPr>
        <p:spPr>
          <a:xfrm>
            <a:off x="6062663" y="6111875"/>
            <a:ext cx="2286000" cy="365125"/>
          </a:xfrm>
          <a:prstGeom prst="rect">
            <a:avLst/>
          </a:prstGeom>
        </p:spPr>
        <p:txBody>
          <a:bodyPr vert="horz" anchor="b"/>
          <a:lstStyle>
            <a:lvl1pPr algn="l" eaLnBrk="1" latinLnBrk="0" hangingPunct="1">
              <a:defRPr kumimoji="0" sz="1000">
                <a:solidFill>
                  <a:schemeClr val="bg2">
                    <a:shade val="50000"/>
                  </a:schemeClr>
                </a:solidFill>
                <a:latin typeface="Arial" charset="0"/>
              </a:defRPr>
            </a:lvl1pPr>
            <a:extLst/>
          </a:lstStyle>
          <a:p>
            <a:pPr>
              <a:defRPr/>
            </a:pPr>
            <a:endParaRPr lang="en-US" altLang="ja-JP"/>
          </a:p>
        </p:txBody>
      </p:sp>
      <p:sp>
        <p:nvSpPr>
          <p:cNvPr id="5" name="スライド番号プレースホルダ 4"/>
          <p:cNvSpPr>
            <a:spLocks noGrp="1"/>
          </p:cNvSpPr>
          <p:nvPr>
            <p:ph type="sldNum" sz="quarter" idx="4"/>
          </p:nvPr>
        </p:nvSpPr>
        <p:spPr>
          <a:xfrm>
            <a:off x="8348663" y="6111875"/>
            <a:ext cx="457200" cy="365125"/>
          </a:xfrm>
          <a:prstGeom prst="rect">
            <a:avLst/>
          </a:prstGeom>
        </p:spPr>
        <p:txBody>
          <a:bodyPr vert="horz" wrap="square" lIns="91440" tIns="45720" rIns="91440" bIns="45720" numCol="1" anchor="b" anchorCtr="0" compatLnSpc="1">
            <a:prstTxWarp prst="textNoShape">
              <a:avLst/>
            </a:prstTxWarp>
          </a:bodyPr>
          <a:lstStyle>
            <a:lvl1pPr algn="r">
              <a:defRPr kumimoji="0" sz="1000">
                <a:solidFill>
                  <a:srgbClr val="A7A399"/>
                </a:solidFill>
              </a:defRPr>
            </a:lvl1pPr>
          </a:lstStyle>
          <a:p>
            <a:fld id="{F27CC409-E962-4372-ACAF-54FADACD4BC3}" type="slidenum">
              <a:rPr lang="en-US" altLang="ja-JP"/>
              <a:pPr/>
              <a:t>‹#›</a:t>
            </a:fld>
            <a:endParaRPr lang="en-US" altLang="ja-JP"/>
          </a:p>
        </p:txBody>
      </p:sp>
    </p:spTree>
  </p:cSld>
  <p:clrMap bg1="lt1" tx1="dk1" bg2="lt2" tx2="dk2" accent1="accent1" accent2="accent2" accent3="accent3" accent4="accent4" accent5="accent5" accent6="accent6" hlink="hlink" folHlink="folHlink"/>
  <p:sldLayoutIdLst>
    <p:sldLayoutId id="2147483749" r:id="rId1"/>
    <p:sldLayoutId id="2147483742" r:id="rId2"/>
    <p:sldLayoutId id="2147483750" r:id="rId3"/>
    <p:sldLayoutId id="2147483743" r:id="rId4"/>
    <p:sldLayoutId id="2147483744" r:id="rId5"/>
    <p:sldLayoutId id="2147483745" r:id="rId6"/>
    <p:sldLayoutId id="2147483751" r:id="rId7"/>
    <p:sldLayoutId id="2147483746" r:id="rId8"/>
    <p:sldLayoutId id="2147483752" r:id="rId9"/>
    <p:sldLayoutId id="2147483747" r:id="rId10"/>
    <p:sldLayoutId id="2147483748" r:id="rId11"/>
  </p:sldLayoutIdLst>
  <p:txStyles>
    <p:titleStyle>
      <a:lvl1pPr algn="l" rtl="0" eaLnBrk="0" fontAlgn="base" hangingPunct="0">
        <a:spcBef>
          <a:spcPct val="0"/>
        </a:spcBef>
        <a:spcAft>
          <a:spcPct val="0"/>
        </a:spcAft>
        <a:defRPr kumimoji="1" sz="3600" b="1" kern="1200">
          <a:solidFill>
            <a:srgbClr val="FF8D3E"/>
          </a:solidFill>
          <a:effectLst>
            <a:outerShdw blurRad="53975" dist="22860" dir="5400000" algn="tl" rotWithShape="0">
              <a:srgbClr val="000000">
                <a:alpha val="55000"/>
              </a:srgbClr>
            </a:outerShdw>
          </a:effectLst>
          <a:latin typeface="+mj-lt"/>
          <a:ea typeface="+mj-ea"/>
          <a:cs typeface="+mj-cs"/>
        </a:defRPr>
      </a:lvl1pPr>
      <a:lvl2pPr algn="l" rtl="0" eaLnBrk="0" fontAlgn="base" hangingPunct="0">
        <a:spcBef>
          <a:spcPct val="0"/>
        </a:spcBef>
        <a:spcAft>
          <a:spcPct val="0"/>
        </a:spcAft>
        <a:defRPr kumimoji="1" sz="3600" b="1">
          <a:solidFill>
            <a:srgbClr val="FF8D3E"/>
          </a:solidFill>
          <a:latin typeface="Verdana" pitchFamily="34" charset="0"/>
          <a:ea typeface="ＭＳ ゴシック" pitchFamily="49" charset="-128"/>
        </a:defRPr>
      </a:lvl2pPr>
      <a:lvl3pPr algn="l" rtl="0" eaLnBrk="0" fontAlgn="base" hangingPunct="0">
        <a:spcBef>
          <a:spcPct val="0"/>
        </a:spcBef>
        <a:spcAft>
          <a:spcPct val="0"/>
        </a:spcAft>
        <a:defRPr kumimoji="1" sz="3600" b="1">
          <a:solidFill>
            <a:srgbClr val="FF8D3E"/>
          </a:solidFill>
          <a:latin typeface="Verdana" pitchFamily="34" charset="0"/>
          <a:ea typeface="ＭＳ ゴシック" pitchFamily="49" charset="-128"/>
        </a:defRPr>
      </a:lvl3pPr>
      <a:lvl4pPr algn="l" rtl="0" eaLnBrk="0" fontAlgn="base" hangingPunct="0">
        <a:spcBef>
          <a:spcPct val="0"/>
        </a:spcBef>
        <a:spcAft>
          <a:spcPct val="0"/>
        </a:spcAft>
        <a:defRPr kumimoji="1" sz="3600" b="1">
          <a:solidFill>
            <a:srgbClr val="FF8D3E"/>
          </a:solidFill>
          <a:latin typeface="Verdana" pitchFamily="34" charset="0"/>
          <a:ea typeface="ＭＳ ゴシック" pitchFamily="49" charset="-128"/>
        </a:defRPr>
      </a:lvl4pPr>
      <a:lvl5pPr algn="l" rtl="0" eaLnBrk="0" fontAlgn="base" hangingPunct="0">
        <a:spcBef>
          <a:spcPct val="0"/>
        </a:spcBef>
        <a:spcAft>
          <a:spcPct val="0"/>
        </a:spcAft>
        <a:defRPr kumimoji="1" sz="3600" b="1">
          <a:solidFill>
            <a:srgbClr val="FF8D3E"/>
          </a:solidFill>
          <a:latin typeface="Verdana" pitchFamily="34" charset="0"/>
          <a:ea typeface="ＭＳ ゴシック" pitchFamily="49" charset="-128"/>
        </a:defRPr>
      </a:lvl5pPr>
      <a:lvl6pPr marL="457200" algn="l" rtl="0" fontAlgn="base">
        <a:spcBef>
          <a:spcPct val="0"/>
        </a:spcBef>
        <a:spcAft>
          <a:spcPct val="0"/>
        </a:spcAft>
        <a:defRPr kumimoji="1" sz="3600" b="1">
          <a:solidFill>
            <a:srgbClr val="FF8D3E"/>
          </a:solidFill>
          <a:latin typeface="Verdana" pitchFamily="34" charset="0"/>
          <a:ea typeface="ＭＳ ゴシック" pitchFamily="49" charset="-128"/>
        </a:defRPr>
      </a:lvl6pPr>
      <a:lvl7pPr marL="914400" algn="l" rtl="0" fontAlgn="base">
        <a:spcBef>
          <a:spcPct val="0"/>
        </a:spcBef>
        <a:spcAft>
          <a:spcPct val="0"/>
        </a:spcAft>
        <a:defRPr kumimoji="1" sz="3600" b="1">
          <a:solidFill>
            <a:srgbClr val="FF8D3E"/>
          </a:solidFill>
          <a:latin typeface="Verdana" pitchFamily="34" charset="0"/>
          <a:ea typeface="ＭＳ ゴシック" pitchFamily="49" charset="-128"/>
        </a:defRPr>
      </a:lvl7pPr>
      <a:lvl8pPr marL="1371600" algn="l" rtl="0" fontAlgn="base">
        <a:spcBef>
          <a:spcPct val="0"/>
        </a:spcBef>
        <a:spcAft>
          <a:spcPct val="0"/>
        </a:spcAft>
        <a:defRPr kumimoji="1" sz="3600" b="1">
          <a:solidFill>
            <a:srgbClr val="FF8D3E"/>
          </a:solidFill>
          <a:latin typeface="Verdana" pitchFamily="34" charset="0"/>
          <a:ea typeface="ＭＳ ゴシック" pitchFamily="49" charset="-128"/>
        </a:defRPr>
      </a:lvl8pPr>
      <a:lvl9pPr marL="1828800" algn="l" rtl="0" fontAlgn="base">
        <a:spcBef>
          <a:spcPct val="0"/>
        </a:spcBef>
        <a:spcAft>
          <a:spcPct val="0"/>
        </a:spcAft>
        <a:defRPr kumimoji="1" sz="3600" b="1">
          <a:solidFill>
            <a:srgbClr val="FF8D3E"/>
          </a:solidFill>
          <a:latin typeface="Verdana" pitchFamily="34" charset="0"/>
          <a:ea typeface="ＭＳ ゴシック" pitchFamily="49" charset="-128"/>
        </a:defRPr>
      </a:lvl9pPr>
      <a:extLst/>
    </p:titleStyle>
    <p:bodyStyle>
      <a:lvl1pPr marL="265113" indent="-265113" algn="l" rtl="0" eaLnBrk="0" fontAlgn="base" hangingPunct="0">
        <a:spcBef>
          <a:spcPts val="250"/>
        </a:spcBef>
        <a:spcAft>
          <a:spcPct val="0"/>
        </a:spcAft>
        <a:buClr>
          <a:schemeClr val="accent1"/>
        </a:buClr>
        <a:buSzPct val="80000"/>
        <a:buFont typeface="Wingdings 2" panose="05020102010507070707" pitchFamily="18" charset="2"/>
        <a:buChar char=""/>
        <a:defRPr kumimoji="1" sz="2800" kern="1200">
          <a:solidFill>
            <a:schemeClr val="tx1"/>
          </a:solidFill>
          <a:latin typeface="+mn-lt"/>
          <a:ea typeface="+mn-ea"/>
          <a:cs typeface="+mn-cs"/>
        </a:defRPr>
      </a:lvl1pPr>
      <a:lvl2pPr marL="547688" indent="-200025" algn="l" rtl="0" eaLnBrk="0" fontAlgn="base" hangingPunct="0">
        <a:spcBef>
          <a:spcPts val="250"/>
        </a:spcBef>
        <a:spcAft>
          <a:spcPct val="0"/>
        </a:spcAft>
        <a:buClr>
          <a:schemeClr val="accent1"/>
        </a:buClr>
        <a:buSzPct val="100000"/>
        <a:buFont typeface="Verdana" panose="020B0604030504040204" pitchFamily="34" charset="0"/>
        <a:buChar char="◦"/>
        <a:defRPr kumimoji="1" sz="2400" kern="1200">
          <a:solidFill>
            <a:schemeClr val="tx1"/>
          </a:solidFill>
          <a:latin typeface="+mn-lt"/>
          <a:ea typeface="+mn-ea"/>
          <a:cs typeface="+mn-cs"/>
        </a:defRPr>
      </a:lvl2pPr>
      <a:lvl3pPr marL="785813" indent="-182563" algn="l" rtl="0" eaLnBrk="0" fontAlgn="base" hangingPunct="0">
        <a:spcBef>
          <a:spcPts val="250"/>
        </a:spcBef>
        <a:spcAft>
          <a:spcPct val="0"/>
        </a:spcAft>
        <a:buClr>
          <a:srgbClr val="ED3742"/>
        </a:buClr>
        <a:buSzPct val="100000"/>
        <a:buFont typeface="Wingdings 2" panose="05020102010507070707" pitchFamily="18" charset="2"/>
        <a:buChar char=""/>
        <a:defRPr kumimoji="1" sz="2200" kern="1200">
          <a:solidFill>
            <a:schemeClr val="tx1"/>
          </a:solidFill>
          <a:latin typeface="+mn-lt"/>
          <a:ea typeface="+mn-ea"/>
          <a:cs typeface="+mn-cs"/>
        </a:defRPr>
      </a:lvl3pPr>
      <a:lvl4pPr marL="1023938" indent="-182563" algn="l" rtl="0" eaLnBrk="0" fontAlgn="base" hangingPunct="0">
        <a:spcBef>
          <a:spcPts val="225"/>
        </a:spcBef>
        <a:spcAft>
          <a:spcPct val="0"/>
        </a:spcAft>
        <a:buClr>
          <a:srgbClr val="ED3742"/>
        </a:buClr>
        <a:buSzPct val="112000"/>
        <a:buFont typeface="Verdana" panose="020B0604030504040204" pitchFamily="34" charset="0"/>
        <a:buChar char="◦"/>
        <a:defRPr kumimoji="1" sz="1900" kern="1200">
          <a:solidFill>
            <a:schemeClr val="tx1"/>
          </a:solidFill>
          <a:latin typeface="+mn-lt"/>
          <a:ea typeface="+mn-ea"/>
          <a:cs typeface="+mn-cs"/>
        </a:defRPr>
      </a:lvl4pPr>
      <a:lvl5pPr marL="1279525" indent="-182563" algn="l" rtl="0" eaLnBrk="0" fontAlgn="base" hangingPunct="0">
        <a:spcBef>
          <a:spcPts val="250"/>
        </a:spcBef>
        <a:spcAft>
          <a:spcPct val="0"/>
        </a:spcAft>
        <a:buClr>
          <a:srgbClr val="4A85BF"/>
        </a:buClr>
        <a:buSzPct val="100000"/>
        <a:buFont typeface="Wingdings 2" panose="05020102010507070707" pitchFamily="18" charset="2"/>
        <a:buChar char=""/>
        <a:defRPr kumimoji="1"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1"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1"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1"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1" sz="1500" kern="1200">
          <a:solidFill>
            <a:schemeClr val="tx1"/>
          </a:solidFill>
          <a:latin typeface="+mn-lt"/>
          <a:ea typeface="+mn-ea"/>
          <a:cs typeface="+mn-cs"/>
        </a:defRPr>
      </a:lvl9pPr>
      <a:extLst/>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p:cNvPicPr>
            <a:picLocks noChangeAspect="1"/>
          </p:cNvPicPr>
          <p:nvPr/>
        </p:nvPicPr>
        <p:blipFill rotWithShape="1">
          <a:blip r:embed="rId2" cstate="print">
            <a:extLst>
              <a:ext uri="{28A0092B-C50C-407E-A947-70E740481C1C}">
                <a14:useLocalDpi xmlns:a14="http://schemas.microsoft.com/office/drawing/2010/main" val="0"/>
              </a:ext>
            </a:extLst>
          </a:blip>
          <a:srcRect t="1" r="23353" b="32277"/>
          <a:stretch/>
        </p:blipFill>
        <p:spPr>
          <a:xfrm rot="20351196">
            <a:off x="3722272" y="3748975"/>
            <a:ext cx="2378813" cy="2138983"/>
          </a:xfrm>
          <a:prstGeom prst="rect">
            <a:avLst/>
          </a:prstGeom>
        </p:spPr>
      </p:pic>
      <p:pic>
        <p:nvPicPr>
          <p:cNvPr id="7" name="図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34819" y="4224569"/>
            <a:ext cx="1981197" cy="2016224"/>
          </a:xfrm>
          <a:prstGeom prst="rect">
            <a:avLst/>
          </a:prstGeom>
        </p:spPr>
      </p:pic>
      <p:sp>
        <p:nvSpPr>
          <p:cNvPr id="2" name="AutoShape 4"/>
          <p:cNvSpPr txBox="1">
            <a:spLocks noChangeArrowheads="1"/>
          </p:cNvSpPr>
          <p:nvPr/>
        </p:nvSpPr>
        <p:spPr bwMode="auto">
          <a:xfrm>
            <a:off x="683568" y="1484784"/>
            <a:ext cx="8064896" cy="1800200"/>
          </a:xfrm>
          <a:prstGeom prst="roundRect">
            <a:avLst>
              <a:gd name="adj" fmla="val 16667"/>
            </a:avLst>
          </a:prstGeom>
          <a:noFill/>
          <a:ln w="9525">
            <a:noFill/>
            <a:miter lim="800000"/>
            <a:headEnd/>
            <a:tailEnd/>
          </a:ln>
        </p:spPr>
        <p:txBody>
          <a:bodyPr anchor="ctr"/>
          <a:lstStyle/>
          <a:p>
            <a:pPr algn="l">
              <a:defRPr/>
            </a:pPr>
            <a:r>
              <a:rPr lang="ja-JP" altLang="en-US" sz="7200" b="1" dirty="0" smtClean="0">
                <a:solidFill>
                  <a:srgbClr val="FF0000"/>
                </a:solidFill>
                <a:latin typeface="HGS創英角ﾎﾟｯﾌﾟ体" panose="040B0A00000000000000" pitchFamily="50" charset="-128"/>
                <a:ea typeface="HGS創英角ﾎﾟｯﾌﾟ体" panose="040B0A00000000000000" pitchFamily="50" charset="-128"/>
              </a:rPr>
              <a:t>エコライフ</a:t>
            </a:r>
            <a:r>
              <a:rPr lang="ja-JP" altLang="en-US" sz="7200" dirty="0" smtClean="0">
                <a:solidFill>
                  <a:srgbClr val="FFC000"/>
                </a:solidFill>
                <a:latin typeface="HGS創英角ﾎﾟｯﾌﾟ体" panose="040B0A00000000000000" pitchFamily="50" charset="-128"/>
                <a:ea typeface="HGS創英角ﾎﾟｯﾌﾟ体" panose="040B0A00000000000000" pitchFamily="50" charset="-128"/>
              </a:rPr>
              <a:t>のコツ</a:t>
            </a:r>
            <a:endParaRPr lang="ja-JP" altLang="en-US" sz="7200" kern="0" dirty="0">
              <a:solidFill>
                <a:srgbClr val="FFC000"/>
              </a:solidFill>
              <a:latin typeface="HGS創英角ﾎﾟｯﾌﾟ体" panose="040B0A00000000000000" pitchFamily="50" charset="-128"/>
              <a:ea typeface="HGS創英角ﾎﾟｯﾌﾟ体" panose="040B0A00000000000000" pitchFamily="50" charset="-128"/>
              <a:cs typeface="+mj-cs"/>
            </a:endParaRPr>
          </a:p>
        </p:txBody>
      </p:sp>
      <p:sp>
        <p:nvSpPr>
          <p:cNvPr id="3" name="円形吹き出し 2"/>
          <p:cNvSpPr/>
          <p:nvPr/>
        </p:nvSpPr>
        <p:spPr>
          <a:xfrm>
            <a:off x="755576" y="548680"/>
            <a:ext cx="4032448" cy="1008112"/>
          </a:xfrm>
          <a:prstGeom prst="wedgeEllipseCallout">
            <a:avLst>
              <a:gd name="adj1" fmla="val -28558"/>
              <a:gd name="adj2" fmla="val 91655"/>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AutoShape 4"/>
          <p:cNvSpPr txBox="1">
            <a:spLocks noChangeArrowheads="1"/>
          </p:cNvSpPr>
          <p:nvPr/>
        </p:nvSpPr>
        <p:spPr bwMode="auto">
          <a:xfrm>
            <a:off x="683568" y="548680"/>
            <a:ext cx="4535735" cy="914400"/>
          </a:xfrm>
          <a:prstGeom prst="roundRect">
            <a:avLst>
              <a:gd name="adj" fmla="val 16667"/>
            </a:avLst>
          </a:prstGeom>
          <a:noFill/>
          <a:ln w="9525">
            <a:noFill/>
            <a:miter lim="800000"/>
            <a:headEnd/>
            <a:tailEnd/>
          </a:ln>
        </p:spPr>
        <p:txBody>
          <a:bodyPr anchor="ctr"/>
          <a:lstStyle/>
          <a:p>
            <a:pPr algn="l">
              <a:defRPr/>
            </a:pPr>
            <a:r>
              <a:rPr lang="ja-JP" altLang="en-US" sz="3600" b="1" dirty="0">
                <a:latin typeface="HG丸ｺﾞｼｯｸM-PRO" pitchFamily="50" charset="-128"/>
                <a:ea typeface="HG丸ｺﾞｼｯｸM-PRO" pitchFamily="50" charset="-128"/>
              </a:rPr>
              <a:t> </a:t>
            </a:r>
            <a:r>
              <a:rPr lang="ja-JP" altLang="en-US" sz="3600" b="1" dirty="0" smtClean="0">
                <a:solidFill>
                  <a:schemeClr val="bg1"/>
                </a:solidFill>
                <a:latin typeface="HG丸ｺﾞｼｯｸM-PRO" pitchFamily="50" charset="-128"/>
                <a:ea typeface="HG丸ｺﾞｼｯｸM-PRO" pitchFamily="50" charset="-128"/>
              </a:rPr>
              <a:t>家ですぐできる！</a:t>
            </a:r>
            <a:endParaRPr lang="ja-JP" altLang="en-US" sz="3600" b="1" kern="0" dirty="0">
              <a:solidFill>
                <a:schemeClr val="bg1"/>
              </a:solidFill>
              <a:latin typeface="HG丸ｺﾞｼｯｸM-PRO" pitchFamily="50" charset="-128"/>
              <a:ea typeface="HG丸ｺﾞｼｯｸM-PRO" pitchFamily="50" charset="-128"/>
              <a:cs typeface="+mj-cs"/>
            </a:endParaRPr>
          </a:p>
        </p:txBody>
      </p:sp>
      <p:pic>
        <p:nvPicPr>
          <p:cNvPr id="6" name="図 5"/>
          <p:cNvPicPr>
            <a:picLocks noChangeAspect="1"/>
          </p:cNvPicPr>
          <p:nvPr/>
        </p:nvPicPr>
        <p:blipFill rotWithShape="1">
          <a:blip r:embed="rId4">
            <a:extLst>
              <a:ext uri="{28A0092B-C50C-407E-A947-70E740481C1C}">
                <a14:useLocalDpi xmlns:a14="http://schemas.microsoft.com/office/drawing/2010/main" val="0"/>
              </a:ext>
            </a:extLst>
          </a:blip>
          <a:srcRect l="7738" t="16298" r="6281" b="16666"/>
          <a:stretch/>
        </p:blipFill>
        <p:spPr>
          <a:xfrm>
            <a:off x="2267744" y="2852936"/>
            <a:ext cx="4464496" cy="3480793"/>
          </a:xfrm>
          <a:prstGeom prst="rect">
            <a:avLst/>
          </a:prstGeom>
        </p:spPr>
      </p:pic>
    </p:spTree>
    <p:extLst>
      <p:ext uri="{BB962C8B-B14F-4D97-AF65-F5344CB8AC3E}">
        <p14:creationId xmlns:p14="http://schemas.microsoft.com/office/powerpoint/2010/main" val="40905190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角丸四角形 1"/>
          <p:cNvSpPr/>
          <p:nvPr/>
        </p:nvSpPr>
        <p:spPr>
          <a:xfrm>
            <a:off x="270668" y="332656"/>
            <a:ext cx="8675687" cy="710296"/>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AutoShape 4"/>
          <p:cNvSpPr txBox="1">
            <a:spLocks noChangeArrowheads="1"/>
          </p:cNvSpPr>
          <p:nvPr/>
        </p:nvSpPr>
        <p:spPr bwMode="auto">
          <a:xfrm>
            <a:off x="468313" y="188913"/>
            <a:ext cx="8280400" cy="914400"/>
          </a:xfrm>
          <a:prstGeom prst="roundRect">
            <a:avLst>
              <a:gd name="adj" fmla="val 16667"/>
            </a:avLst>
          </a:prstGeom>
          <a:noFill/>
          <a:ln w="9525">
            <a:noFill/>
            <a:miter lim="800000"/>
            <a:headEnd/>
            <a:tailEnd/>
          </a:ln>
        </p:spPr>
        <p:txBody>
          <a:bodyPr anchor="ctr"/>
          <a:lstStyle/>
          <a:p>
            <a:pPr>
              <a:defRPr/>
            </a:pPr>
            <a:r>
              <a:rPr lang="ja-JP" altLang="en-US" sz="3600" b="1" dirty="0">
                <a:latin typeface="HG丸ｺﾞｼｯｸM-PRO" pitchFamily="50" charset="-128"/>
                <a:ea typeface="HG丸ｺﾞｼｯｸM-PRO" pitchFamily="50" charset="-128"/>
              </a:rPr>
              <a:t> </a:t>
            </a:r>
            <a:r>
              <a:rPr lang="ja-JP" altLang="en-US" sz="3600" b="1" dirty="0">
                <a:solidFill>
                  <a:schemeClr val="bg1"/>
                </a:solidFill>
                <a:latin typeface="HG丸ｺﾞｼｯｸM-PRO" pitchFamily="50" charset="-128"/>
                <a:ea typeface="HG丸ｺﾞｼｯｸM-PRO" pitchFamily="50" charset="-128"/>
              </a:rPr>
              <a:t>電気は家庭のどこで使われているの？</a:t>
            </a:r>
            <a:endParaRPr lang="ja-JP" altLang="en-US" sz="3600" b="1" kern="0" dirty="0">
              <a:solidFill>
                <a:schemeClr val="bg1"/>
              </a:solidFill>
              <a:latin typeface="HG丸ｺﾞｼｯｸM-PRO" pitchFamily="50" charset="-128"/>
              <a:ea typeface="HG丸ｺﾞｼｯｸM-PRO" pitchFamily="50" charset="-128"/>
              <a:cs typeface="+mj-cs"/>
            </a:endParaRPr>
          </a:p>
        </p:txBody>
      </p:sp>
      <p:pic>
        <p:nvPicPr>
          <p:cNvPr id="7" name="図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6403" y="1076195"/>
            <a:ext cx="5124215" cy="5124215"/>
          </a:xfrm>
          <a:prstGeom prst="rect">
            <a:avLst/>
          </a:prstGeom>
        </p:spPr>
      </p:pic>
      <p:sp>
        <p:nvSpPr>
          <p:cNvPr id="8" name="テキスト ボックス 7"/>
          <p:cNvSpPr txBox="1"/>
          <p:nvPr/>
        </p:nvSpPr>
        <p:spPr>
          <a:xfrm>
            <a:off x="991978" y="6173635"/>
            <a:ext cx="7233069" cy="276999"/>
          </a:xfrm>
          <a:prstGeom prst="rect">
            <a:avLst/>
          </a:prstGeom>
          <a:noFill/>
        </p:spPr>
        <p:txBody>
          <a:bodyPr wrap="none" rtlCol="0">
            <a:spAutoFit/>
          </a:bodyPr>
          <a:lstStyle/>
          <a:p>
            <a:r>
              <a:rPr lang="ja-JP" altLang="en-US" sz="1200" dirty="0">
                <a:solidFill>
                  <a:schemeClr val="tx1"/>
                </a:solidFill>
              </a:rPr>
              <a:t>資源エネルギー庁平成</a:t>
            </a:r>
            <a:r>
              <a:rPr lang="en-US" altLang="ja-JP" sz="1200" dirty="0">
                <a:solidFill>
                  <a:schemeClr val="tx1"/>
                </a:solidFill>
              </a:rPr>
              <a:t>22</a:t>
            </a:r>
            <a:r>
              <a:rPr lang="ja-JP" altLang="en-US" sz="1200" dirty="0">
                <a:solidFill>
                  <a:schemeClr val="tx1"/>
                </a:solidFill>
              </a:rPr>
              <a:t>年度省エネルギー政策分析調査事業「家庭におけるエネルギー消費実態について」</a:t>
            </a:r>
            <a:endParaRPr kumimoji="1" lang="ja-JP" altLang="en-US" sz="1200" dirty="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p:cNvSpPr txBox="1">
            <a:spLocks noChangeArrowheads="1"/>
          </p:cNvSpPr>
          <p:nvPr/>
        </p:nvSpPr>
        <p:spPr bwMode="auto">
          <a:xfrm>
            <a:off x="287784" y="332656"/>
            <a:ext cx="8604696" cy="782063"/>
          </a:xfrm>
          <a:prstGeom prst="roundRect">
            <a:avLst>
              <a:gd name="adj" fmla="val 16667"/>
            </a:avLst>
          </a:prstGeom>
          <a:solidFill>
            <a:srgbClr val="00B050"/>
          </a:solidFill>
          <a:ln w="9525">
            <a:noFill/>
            <a:miter lim="800000"/>
            <a:headEnd/>
            <a:tailEnd/>
          </a:ln>
        </p:spPr>
        <p:txBody>
          <a:bodyPr anchor="ctr"/>
          <a:lstStyle/>
          <a:p>
            <a:pPr>
              <a:defRPr/>
            </a:pPr>
            <a:r>
              <a:rPr lang="ja-JP" altLang="en-US" sz="3600" b="1" dirty="0">
                <a:latin typeface="HG丸ｺﾞｼｯｸM-PRO" pitchFamily="50" charset="-128"/>
                <a:ea typeface="HG丸ｺﾞｼｯｸM-PRO" pitchFamily="50" charset="-128"/>
              </a:rPr>
              <a:t> </a:t>
            </a:r>
            <a:r>
              <a:rPr lang="ja-JP" altLang="en-US" sz="3600" b="1" dirty="0">
                <a:solidFill>
                  <a:schemeClr val="bg1"/>
                </a:solidFill>
                <a:latin typeface="HG丸ｺﾞｼｯｸM-PRO" pitchFamily="50" charset="-128"/>
                <a:ea typeface="HG丸ｺﾞｼｯｸM-PRO" pitchFamily="50" charset="-128"/>
              </a:rPr>
              <a:t>電気の節約術</a:t>
            </a:r>
            <a:endParaRPr lang="ja-JP" altLang="en-US" sz="3600" b="1" kern="0" dirty="0">
              <a:solidFill>
                <a:schemeClr val="bg1"/>
              </a:solidFill>
              <a:latin typeface="HG丸ｺﾞｼｯｸM-PRO" pitchFamily="50" charset="-128"/>
              <a:ea typeface="HG丸ｺﾞｼｯｸM-PRO" pitchFamily="50" charset="-128"/>
              <a:cs typeface="+mj-cs"/>
            </a:endParaRPr>
          </a:p>
        </p:txBody>
      </p:sp>
      <p:pic>
        <p:nvPicPr>
          <p:cNvPr id="4" name="図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8024" y="1114719"/>
            <a:ext cx="3853270" cy="5123014"/>
          </a:xfrm>
          <a:prstGeom prst="rect">
            <a:avLst/>
          </a:prstGeom>
        </p:spPr>
      </p:pic>
      <p:sp>
        <p:nvSpPr>
          <p:cNvPr id="5" name="AutoShape 4"/>
          <p:cNvSpPr txBox="1">
            <a:spLocks noChangeArrowheads="1"/>
          </p:cNvSpPr>
          <p:nvPr/>
        </p:nvSpPr>
        <p:spPr bwMode="auto">
          <a:xfrm>
            <a:off x="314355" y="955576"/>
            <a:ext cx="2808312" cy="817240"/>
          </a:xfrm>
          <a:prstGeom prst="roundRect">
            <a:avLst>
              <a:gd name="adj" fmla="val 16667"/>
            </a:avLst>
          </a:prstGeom>
          <a:noFill/>
          <a:ln w="9525">
            <a:noFill/>
            <a:miter lim="800000"/>
            <a:headEnd/>
            <a:tailEnd/>
          </a:ln>
        </p:spPr>
        <p:txBody>
          <a:bodyPr anchor="ctr"/>
          <a:lstStyle/>
          <a:p>
            <a:pPr algn="l">
              <a:defRPr/>
            </a:pPr>
            <a:r>
              <a:rPr lang="ja-JP" altLang="en-US" sz="2800" b="1" dirty="0" smtClean="0">
                <a:solidFill>
                  <a:srgbClr val="FF0000"/>
                </a:solidFill>
                <a:latin typeface="HG丸ｺﾞｼｯｸM-PRO" pitchFamily="50" charset="-128"/>
                <a:ea typeface="HG丸ｺﾞｼｯｸM-PRO" pitchFamily="50" charset="-128"/>
              </a:rPr>
              <a:t>冷蔵庫</a:t>
            </a:r>
            <a:endParaRPr lang="ja-JP" altLang="en-US" sz="2800" b="1" kern="0" dirty="0">
              <a:solidFill>
                <a:srgbClr val="FF0000"/>
              </a:solidFill>
              <a:latin typeface="HG丸ｺﾞｼｯｸM-PRO" pitchFamily="50" charset="-128"/>
              <a:ea typeface="HG丸ｺﾞｼｯｸM-PRO" pitchFamily="50" charset="-128"/>
              <a:cs typeface="+mj-cs"/>
            </a:endParaRPr>
          </a:p>
        </p:txBody>
      </p:sp>
      <p:sp>
        <p:nvSpPr>
          <p:cNvPr id="6" name="テキスト ボックス 5"/>
          <p:cNvSpPr txBox="1"/>
          <p:nvPr/>
        </p:nvSpPr>
        <p:spPr>
          <a:xfrm>
            <a:off x="3766558" y="6254051"/>
            <a:ext cx="5059398" cy="276999"/>
          </a:xfrm>
          <a:prstGeom prst="rect">
            <a:avLst/>
          </a:prstGeom>
          <a:noFill/>
        </p:spPr>
        <p:txBody>
          <a:bodyPr wrap="none" rtlCol="0">
            <a:spAutoFit/>
          </a:bodyPr>
          <a:lstStyle/>
          <a:p>
            <a:r>
              <a:rPr lang="ja-JP" altLang="en-US" sz="1200" dirty="0" smtClean="0">
                <a:solidFill>
                  <a:schemeClr val="tx1"/>
                </a:solidFill>
              </a:rPr>
              <a:t>出典：経済産業省　資源エネルギー庁　「省エネ性能カタログ　</a:t>
            </a:r>
            <a:r>
              <a:rPr lang="en-US" altLang="ja-JP" sz="1200" dirty="0" smtClean="0">
                <a:solidFill>
                  <a:schemeClr val="tx1"/>
                </a:solidFill>
              </a:rPr>
              <a:t>2017</a:t>
            </a:r>
            <a:r>
              <a:rPr lang="ja-JP" altLang="en-US" sz="1200" dirty="0" smtClean="0">
                <a:solidFill>
                  <a:schemeClr val="tx1"/>
                </a:solidFill>
              </a:rPr>
              <a:t>年冬版」</a:t>
            </a:r>
            <a:endParaRPr kumimoji="1" lang="ja-JP" altLang="en-US" sz="1200" dirty="0">
              <a:solidFill>
                <a:schemeClr val="tx1"/>
              </a:solidFill>
            </a:endParaRPr>
          </a:p>
        </p:txBody>
      </p:sp>
      <p:pic>
        <p:nvPicPr>
          <p:cNvPr id="9" name="図 8"/>
          <p:cNvPicPr/>
          <p:nvPr/>
        </p:nvPicPr>
        <p:blipFill>
          <a:blip r:embed="rId4"/>
          <a:stretch>
            <a:fillRect/>
          </a:stretch>
        </p:blipFill>
        <p:spPr>
          <a:xfrm>
            <a:off x="445513" y="1556792"/>
            <a:ext cx="4091325" cy="4697259"/>
          </a:xfrm>
          <a:prstGeom prst="rect">
            <a:avLst/>
          </a:prstGeom>
        </p:spPr>
      </p:pic>
    </p:spTree>
    <p:extLst>
      <p:ext uri="{BB962C8B-B14F-4D97-AF65-F5344CB8AC3E}">
        <p14:creationId xmlns:p14="http://schemas.microsoft.com/office/powerpoint/2010/main" val="3366254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角丸四角形 9"/>
          <p:cNvSpPr/>
          <p:nvPr/>
        </p:nvSpPr>
        <p:spPr>
          <a:xfrm>
            <a:off x="270668" y="332656"/>
            <a:ext cx="8675687" cy="710296"/>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5075734" y="5847075"/>
            <a:ext cx="504378" cy="246221"/>
          </a:xfrm>
          <a:prstGeom prst="rect">
            <a:avLst/>
          </a:prstGeom>
          <a:solidFill>
            <a:schemeClr val="bg1"/>
          </a:solidFill>
        </p:spPr>
        <p:txBody>
          <a:bodyPr wrap="square" rtlCol="0">
            <a:spAutoFit/>
          </a:bodyPr>
          <a:lstStyle/>
          <a:p>
            <a:endParaRPr kumimoji="1" lang="ja-JP" altLang="en-US" sz="1000" b="1" dirty="0">
              <a:solidFill>
                <a:srgbClr val="FF0000"/>
              </a:solidFill>
              <a:latin typeface="+mn-ea"/>
              <a:ea typeface="+mn-ea"/>
            </a:endParaRPr>
          </a:p>
        </p:txBody>
      </p:sp>
      <p:sp>
        <p:nvSpPr>
          <p:cNvPr id="12" name="AutoShape 4"/>
          <p:cNvSpPr txBox="1">
            <a:spLocks noChangeArrowheads="1"/>
          </p:cNvSpPr>
          <p:nvPr/>
        </p:nvSpPr>
        <p:spPr bwMode="auto">
          <a:xfrm>
            <a:off x="1475656" y="230604"/>
            <a:ext cx="5940400" cy="914400"/>
          </a:xfrm>
          <a:prstGeom prst="roundRect">
            <a:avLst>
              <a:gd name="adj" fmla="val 16667"/>
            </a:avLst>
          </a:prstGeom>
          <a:noFill/>
          <a:ln w="9525">
            <a:noFill/>
            <a:miter lim="800000"/>
            <a:headEnd/>
            <a:tailEnd/>
          </a:ln>
        </p:spPr>
        <p:txBody>
          <a:bodyPr anchor="ctr"/>
          <a:lstStyle/>
          <a:p>
            <a:pPr>
              <a:defRPr/>
            </a:pPr>
            <a:r>
              <a:rPr lang="ja-JP" altLang="en-US" sz="3600" b="1" dirty="0">
                <a:latin typeface="HG丸ｺﾞｼｯｸM-PRO" pitchFamily="50" charset="-128"/>
                <a:ea typeface="HG丸ｺﾞｼｯｸM-PRO" pitchFamily="50" charset="-128"/>
              </a:rPr>
              <a:t> </a:t>
            </a:r>
            <a:r>
              <a:rPr lang="ja-JP" altLang="en-US" sz="3600" b="1" dirty="0">
                <a:solidFill>
                  <a:schemeClr val="bg1"/>
                </a:solidFill>
                <a:latin typeface="HG丸ｺﾞｼｯｸM-PRO" pitchFamily="50" charset="-128"/>
                <a:ea typeface="HG丸ｺﾞｼｯｸM-PRO" pitchFamily="50" charset="-128"/>
              </a:rPr>
              <a:t>電気の節約術</a:t>
            </a:r>
            <a:endParaRPr lang="ja-JP" altLang="en-US" sz="3600" b="1" kern="0" dirty="0">
              <a:solidFill>
                <a:schemeClr val="bg1"/>
              </a:solidFill>
              <a:latin typeface="HG丸ｺﾞｼｯｸM-PRO" pitchFamily="50" charset="-128"/>
              <a:ea typeface="HG丸ｺﾞｼｯｸM-PRO" pitchFamily="50" charset="-128"/>
              <a:cs typeface="+mj-cs"/>
            </a:endParaRPr>
          </a:p>
        </p:txBody>
      </p:sp>
      <p:sp>
        <p:nvSpPr>
          <p:cNvPr id="15" name="AutoShape 4"/>
          <p:cNvSpPr txBox="1">
            <a:spLocks noChangeArrowheads="1"/>
          </p:cNvSpPr>
          <p:nvPr/>
        </p:nvSpPr>
        <p:spPr bwMode="auto">
          <a:xfrm>
            <a:off x="3989141" y="1035901"/>
            <a:ext cx="2808312" cy="784270"/>
          </a:xfrm>
          <a:prstGeom prst="roundRect">
            <a:avLst>
              <a:gd name="adj" fmla="val 16667"/>
            </a:avLst>
          </a:prstGeom>
          <a:noFill/>
          <a:ln w="9525">
            <a:noFill/>
            <a:miter lim="800000"/>
            <a:headEnd/>
            <a:tailEnd/>
          </a:ln>
        </p:spPr>
        <p:txBody>
          <a:bodyPr anchor="ctr"/>
          <a:lstStyle/>
          <a:p>
            <a:pPr>
              <a:defRPr/>
            </a:pPr>
            <a:r>
              <a:rPr lang="ja-JP" altLang="en-US" sz="2800" b="1" dirty="0" smtClean="0">
                <a:solidFill>
                  <a:srgbClr val="FF0000"/>
                </a:solidFill>
                <a:latin typeface="HG丸ｺﾞｼｯｸM-PRO" pitchFamily="50" charset="-128"/>
                <a:ea typeface="HG丸ｺﾞｼｯｸM-PRO" pitchFamily="50" charset="-128"/>
              </a:rPr>
              <a:t>電気ポット</a:t>
            </a:r>
            <a:endParaRPr lang="ja-JP" altLang="en-US" sz="2800" b="1" kern="0" dirty="0">
              <a:solidFill>
                <a:srgbClr val="FF0000"/>
              </a:solidFill>
              <a:latin typeface="HG丸ｺﾞｼｯｸM-PRO" pitchFamily="50" charset="-128"/>
              <a:ea typeface="HG丸ｺﾞｼｯｸM-PRO" pitchFamily="50" charset="-128"/>
              <a:cs typeface="+mj-cs"/>
            </a:endParaRPr>
          </a:p>
        </p:txBody>
      </p:sp>
      <p:sp>
        <p:nvSpPr>
          <p:cNvPr id="16" name="AutoShape 4"/>
          <p:cNvSpPr txBox="1">
            <a:spLocks noChangeArrowheads="1"/>
          </p:cNvSpPr>
          <p:nvPr/>
        </p:nvSpPr>
        <p:spPr bwMode="auto">
          <a:xfrm>
            <a:off x="-468560" y="2973820"/>
            <a:ext cx="2808312" cy="817240"/>
          </a:xfrm>
          <a:prstGeom prst="roundRect">
            <a:avLst>
              <a:gd name="adj" fmla="val 16667"/>
            </a:avLst>
          </a:prstGeom>
          <a:noFill/>
          <a:ln w="9525">
            <a:noFill/>
            <a:miter lim="800000"/>
            <a:headEnd/>
            <a:tailEnd/>
          </a:ln>
        </p:spPr>
        <p:txBody>
          <a:bodyPr anchor="ctr"/>
          <a:lstStyle/>
          <a:p>
            <a:pPr>
              <a:defRPr/>
            </a:pPr>
            <a:r>
              <a:rPr lang="ja-JP" altLang="en-US" sz="2800" b="1" dirty="0" smtClean="0">
                <a:solidFill>
                  <a:srgbClr val="FF0000"/>
                </a:solidFill>
                <a:latin typeface="HG丸ｺﾞｼｯｸM-PRO" pitchFamily="50" charset="-128"/>
                <a:ea typeface="HG丸ｺﾞｼｯｸM-PRO" pitchFamily="50" charset="-128"/>
              </a:rPr>
              <a:t>洗濯機</a:t>
            </a:r>
            <a:endParaRPr lang="ja-JP" altLang="en-US" sz="2800" b="1" kern="0" dirty="0">
              <a:solidFill>
                <a:srgbClr val="FF0000"/>
              </a:solidFill>
              <a:latin typeface="HG丸ｺﾞｼｯｸM-PRO" pitchFamily="50" charset="-128"/>
              <a:ea typeface="HG丸ｺﾞｼｯｸM-PRO" pitchFamily="50" charset="-128"/>
              <a:cs typeface="+mj-cs"/>
            </a:endParaRPr>
          </a:p>
        </p:txBody>
      </p:sp>
      <p:sp>
        <p:nvSpPr>
          <p:cNvPr id="11" name="AutoShape 4"/>
          <p:cNvSpPr txBox="1">
            <a:spLocks noChangeArrowheads="1"/>
          </p:cNvSpPr>
          <p:nvPr/>
        </p:nvSpPr>
        <p:spPr bwMode="auto">
          <a:xfrm>
            <a:off x="270668" y="930314"/>
            <a:ext cx="2808312" cy="817240"/>
          </a:xfrm>
          <a:prstGeom prst="roundRect">
            <a:avLst>
              <a:gd name="adj" fmla="val 16667"/>
            </a:avLst>
          </a:prstGeom>
          <a:noFill/>
          <a:ln w="9525">
            <a:noFill/>
            <a:miter lim="800000"/>
            <a:headEnd/>
            <a:tailEnd/>
          </a:ln>
        </p:spPr>
        <p:txBody>
          <a:bodyPr anchor="ctr"/>
          <a:lstStyle/>
          <a:p>
            <a:pPr algn="l">
              <a:defRPr/>
            </a:pPr>
            <a:r>
              <a:rPr lang="ja-JP" altLang="en-US" sz="2800" b="1" dirty="0" smtClean="0">
                <a:solidFill>
                  <a:srgbClr val="FF0000"/>
                </a:solidFill>
                <a:latin typeface="HG丸ｺﾞｼｯｸM-PRO" pitchFamily="50" charset="-128"/>
                <a:ea typeface="HG丸ｺﾞｼｯｸM-PRO" pitchFamily="50" charset="-128"/>
              </a:rPr>
              <a:t>テレビ</a:t>
            </a:r>
            <a:endParaRPr lang="ja-JP" altLang="en-US" sz="2800" b="1" kern="0" dirty="0">
              <a:solidFill>
                <a:srgbClr val="FF0000"/>
              </a:solidFill>
              <a:latin typeface="HG丸ｺﾞｼｯｸM-PRO" pitchFamily="50" charset="-128"/>
              <a:ea typeface="HG丸ｺﾞｼｯｸM-PRO" pitchFamily="50" charset="-128"/>
              <a:cs typeface="+mj-cs"/>
            </a:endParaRPr>
          </a:p>
        </p:txBody>
      </p:sp>
      <p:sp>
        <p:nvSpPr>
          <p:cNvPr id="17" name="テキスト ボックス 16"/>
          <p:cNvSpPr txBox="1"/>
          <p:nvPr/>
        </p:nvSpPr>
        <p:spPr>
          <a:xfrm>
            <a:off x="3790448" y="6207695"/>
            <a:ext cx="5101075" cy="461665"/>
          </a:xfrm>
          <a:prstGeom prst="rect">
            <a:avLst/>
          </a:prstGeom>
          <a:noFill/>
        </p:spPr>
        <p:txBody>
          <a:bodyPr wrap="none" rtlCol="0">
            <a:spAutoFit/>
          </a:bodyPr>
          <a:lstStyle/>
          <a:p>
            <a:r>
              <a:rPr lang="ja-JP" altLang="en-US" sz="1200" dirty="0" smtClean="0">
                <a:solidFill>
                  <a:schemeClr val="tx1"/>
                </a:solidFill>
              </a:rPr>
              <a:t>出典：経済産業省　資源エネルギー庁　</a:t>
            </a:r>
            <a:r>
              <a:rPr lang="ja-JP" altLang="en-US" sz="1200" dirty="0" smtClean="0">
                <a:solidFill>
                  <a:schemeClr val="tx1"/>
                </a:solidFill>
              </a:rPr>
              <a:t>「</a:t>
            </a:r>
            <a:r>
              <a:rPr lang="ja-JP" altLang="en-US" sz="1200" dirty="0">
                <a:solidFill>
                  <a:schemeClr val="tx1"/>
                </a:solidFill>
              </a:rPr>
              <a:t>家庭</a:t>
            </a:r>
            <a:r>
              <a:rPr lang="ja-JP" altLang="en-US" sz="1200" dirty="0" smtClean="0">
                <a:solidFill>
                  <a:schemeClr val="tx1"/>
                </a:solidFill>
              </a:rPr>
              <a:t>の省エネ徹底ガイド春夏秋冬</a:t>
            </a:r>
            <a:r>
              <a:rPr lang="ja-JP" altLang="en-US" sz="1200" dirty="0" smtClean="0">
                <a:solidFill>
                  <a:schemeClr val="tx1"/>
                </a:solidFill>
              </a:rPr>
              <a:t>」</a:t>
            </a:r>
            <a:endParaRPr lang="en-US" altLang="ja-JP" sz="1200" dirty="0" smtClean="0">
              <a:solidFill>
                <a:schemeClr val="tx1"/>
              </a:solidFill>
            </a:endParaRPr>
          </a:p>
          <a:p>
            <a:r>
              <a:rPr kumimoji="1" lang="ja-JP" altLang="en-US" sz="1200" dirty="0" smtClean="0">
                <a:solidFill>
                  <a:schemeClr val="tx1"/>
                </a:solidFill>
              </a:rPr>
              <a:t>　　　　　　　　　　　　　　　　　　　</a:t>
            </a:r>
            <a:endParaRPr kumimoji="1" lang="ja-JP" altLang="en-US" sz="1200" dirty="0">
              <a:solidFill>
                <a:schemeClr val="tx1"/>
              </a:solidFill>
            </a:endParaRPr>
          </a:p>
        </p:txBody>
      </p:sp>
      <p:pic>
        <p:nvPicPr>
          <p:cNvPr id="3" name="図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84168" y="3821189"/>
            <a:ext cx="2348880" cy="2348880"/>
          </a:xfrm>
          <a:prstGeom prst="rect">
            <a:avLst/>
          </a:prstGeom>
        </p:spPr>
      </p:pic>
      <p:pic>
        <p:nvPicPr>
          <p:cNvPr id="5" name="図 4"/>
          <p:cNvPicPr>
            <a:picLocks noChangeAspect="1"/>
          </p:cNvPicPr>
          <p:nvPr/>
        </p:nvPicPr>
        <p:blipFill>
          <a:blip r:embed="rId4"/>
          <a:stretch>
            <a:fillRect/>
          </a:stretch>
        </p:blipFill>
        <p:spPr>
          <a:xfrm>
            <a:off x="368054" y="1537924"/>
            <a:ext cx="4203947" cy="1586500"/>
          </a:xfrm>
          <a:prstGeom prst="rect">
            <a:avLst/>
          </a:prstGeom>
        </p:spPr>
      </p:pic>
      <p:pic>
        <p:nvPicPr>
          <p:cNvPr id="13" name="図 12"/>
          <p:cNvPicPr>
            <a:picLocks noChangeAspect="1"/>
          </p:cNvPicPr>
          <p:nvPr/>
        </p:nvPicPr>
        <p:blipFill>
          <a:blip r:embed="rId5"/>
          <a:stretch>
            <a:fillRect/>
          </a:stretch>
        </p:blipFill>
        <p:spPr>
          <a:xfrm>
            <a:off x="4612655" y="1785889"/>
            <a:ext cx="3631753" cy="274959"/>
          </a:xfrm>
          <a:prstGeom prst="rect">
            <a:avLst/>
          </a:prstGeom>
        </p:spPr>
      </p:pic>
      <p:pic>
        <p:nvPicPr>
          <p:cNvPr id="14" name="図 13"/>
          <p:cNvPicPr>
            <a:picLocks noChangeAspect="1"/>
          </p:cNvPicPr>
          <p:nvPr/>
        </p:nvPicPr>
        <p:blipFill>
          <a:blip r:embed="rId6"/>
          <a:stretch>
            <a:fillRect/>
          </a:stretch>
        </p:blipFill>
        <p:spPr>
          <a:xfrm>
            <a:off x="4438695" y="2310270"/>
            <a:ext cx="4327371" cy="974714"/>
          </a:xfrm>
          <a:prstGeom prst="rect">
            <a:avLst/>
          </a:prstGeom>
        </p:spPr>
      </p:pic>
      <p:pic>
        <p:nvPicPr>
          <p:cNvPr id="18" name="図 17"/>
          <p:cNvPicPr>
            <a:picLocks noChangeAspect="1"/>
          </p:cNvPicPr>
          <p:nvPr/>
        </p:nvPicPr>
        <p:blipFill>
          <a:blip r:embed="rId7"/>
          <a:stretch>
            <a:fillRect/>
          </a:stretch>
        </p:blipFill>
        <p:spPr>
          <a:xfrm>
            <a:off x="368054" y="3678422"/>
            <a:ext cx="5611441" cy="2414874"/>
          </a:xfrm>
          <a:prstGeom prst="rect">
            <a:avLst/>
          </a:prstGeom>
        </p:spPr>
      </p:pic>
      <p:pic>
        <p:nvPicPr>
          <p:cNvPr id="19" name="図 18"/>
          <p:cNvPicPr>
            <a:picLocks noChangeAspect="1"/>
          </p:cNvPicPr>
          <p:nvPr/>
        </p:nvPicPr>
        <p:blipFill>
          <a:blip r:embed="rId8"/>
          <a:stretch>
            <a:fillRect/>
          </a:stretch>
        </p:blipFill>
        <p:spPr>
          <a:xfrm>
            <a:off x="4499992" y="3429000"/>
            <a:ext cx="1518762" cy="736369"/>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270668" y="332656"/>
            <a:ext cx="8675687" cy="710296"/>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AutoShape 4"/>
          <p:cNvSpPr txBox="1">
            <a:spLocks noChangeArrowheads="1"/>
          </p:cNvSpPr>
          <p:nvPr/>
        </p:nvSpPr>
        <p:spPr bwMode="auto">
          <a:xfrm>
            <a:off x="1403648" y="184380"/>
            <a:ext cx="6228432" cy="914400"/>
          </a:xfrm>
          <a:prstGeom prst="roundRect">
            <a:avLst>
              <a:gd name="adj" fmla="val 16667"/>
            </a:avLst>
          </a:prstGeom>
          <a:noFill/>
          <a:ln w="9525">
            <a:noFill/>
            <a:miter lim="800000"/>
            <a:headEnd/>
            <a:tailEnd/>
          </a:ln>
        </p:spPr>
        <p:txBody>
          <a:bodyPr anchor="ctr"/>
          <a:lstStyle/>
          <a:p>
            <a:pPr>
              <a:defRPr/>
            </a:pPr>
            <a:r>
              <a:rPr lang="ja-JP" altLang="en-US" sz="3600" b="1" dirty="0">
                <a:latin typeface="HG丸ｺﾞｼｯｸM-PRO" pitchFamily="50" charset="-128"/>
                <a:ea typeface="HG丸ｺﾞｼｯｸM-PRO" pitchFamily="50" charset="-128"/>
              </a:rPr>
              <a:t> </a:t>
            </a:r>
            <a:r>
              <a:rPr lang="ja-JP" altLang="en-US" sz="3600" b="1" dirty="0">
                <a:solidFill>
                  <a:schemeClr val="bg1"/>
                </a:solidFill>
                <a:latin typeface="HG丸ｺﾞｼｯｸM-PRO" pitchFamily="50" charset="-128"/>
                <a:ea typeface="HG丸ｺﾞｼｯｸM-PRO" pitchFamily="50" charset="-128"/>
              </a:rPr>
              <a:t>電気の節約術</a:t>
            </a:r>
            <a:endParaRPr lang="ja-JP" altLang="en-US" sz="3600" b="1" kern="0" dirty="0">
              <a:solidFill>
                <a:schemeClr val="bg1"/>
              </a:solidFill>
              <a:latin typeface="HG丸ｺﾞｼｯｸM-PRO" pitchFamily="50" charset="-128"/>
              <a:ea typeface="HG丸ｺﾞｼｯｸM-PRO" pitchFamily="50" charset="-128"/>
              <a:cs typeface="+mj-cs"/>
            </a:endParaRPr>
          </a:p>
        </p:txBody>
      </p:sp>
      <p:pic>
        <p:nvPicPr>
          <p:cNvPr id="4" name="図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954" y="2204865"/>
            <a:ext cx="4790866" cy="2736304"/>
          </a:xfrm>
          <a:prstGeom prst="rect">
            <a:avLst/>
          </a:prstGeom>
        </p:spPr>
      </p:pic>
      <p:sp>
        <p:nvSpPr>
          <p:cNvPr id="5" name="AutoShape 4"/>
          <p:cNvSpPr txBox="1">
            <a:spLocks noChangeArrowheads="1"/>
          </p:cNvSpPr>
          <p:nvPr/>
        </p:nvSpPr>
        <p:spPr bwMode="auto">
          <a:xfrm>
            <a:off x="476856" y="1171576"/>
            <a:ext cx="2808312" cy="817240"/>
          </a:xfrm>
          <a:prstGeom prst="roundRect">
            <a:avLst>
              <a:gd name="adj" fmla="val 16667"/>
            </a:avLst>
          </a:prstGeom>
          <a:noFill/>
          <a:ln w="9525">
            <a:noFill/>
            <a:miter lim="800000"/>
            <a:headEnd/>
            <a:tailEnd/>
          </a:ln>
        </p:spPr>
        <p:txBody>
          <a:bodyPr anchor="ctr"/>
          <a:lstStyle/>
          <a:p>
            <a:pPr algn="l">
              <a:defRPr/>
            </a:pPr>
            <a:r>
              <a:rPr lang="ja-JP" altLang="en-US" sz="2800" b="1" dirty="0" smtClean="0">
                <a:solidFill>
                  <a:srgbClr val="FF0000"/>
                </a:solidFill>
                <a:latin typeface="HG丸ｺﾞｼｯｸM-PRO" pitchFamily="50" charset="-128"/>
                <a:ea typeface="HG丸ｺﾞｼｯｸM-PRO" pitchFamily="50" charset="-128"/>
              </a:rPr>
              <a:t>電子レンジ</a:t>
            </a:r>
            <a:endParaRPr lang="ja-JP" altLang="en-US" sz="2800" b="1" kern="0" dirty="0">
              <a:solidFill>
                <a:srgbClr val="FF0000"/>
              </a:solidFill>
              <a:latin typeface="HG丸ｺﾞｼｯｸM-PRO" pitchFamily="50" charset="-128"/>
              <a:ea typeface="HG丸ｺﾞｼｯｸM-PRO" pitchFamily="50" charset="-128"/>
              <a:cs typeface="+mj-cs"/>
            </a:endParaRPr>
          </a:p>
        </p:txBody>
      </p:sp>
      <p:sp>
        <p:nvSpPr>
          <p:cNvPr id="8" name="テキスト ボックス 7"/>
          <p:cNvSpPr txBox="1"/>
          <p:nvPr/>
        </p:nvSpPr>
        <p:spPr>
          <a:xfrm>
            <a:off x="304690" y="6207108"/>
            <a:ext cx="5059398" cy="276999"/>
          </a:xfrm>
          <a:prstGeom prst="rect">
            <a:avLst/>
          </a:prstGeom>
          <a:noFill/>
        </p:spPr>
        <p:txBody>
          <a:bodyPr wrap="none" rtlCol="0">
            <a:spAutoFit/>
          </a:bodyPr>
          <a:lstStyle/>
          <a:p>
            <a:r>
              <a:rPr lang="ja-JP" altLang="en-US" sz="1200" dirty="0" smtClean="0">
                <a:solidFill>
                  <a:schemeClr val="tx1"/>
                </a:solidFill>
              </a:rPr>
              <a:t>出典：経済産業省　資源エネルギー庁　「省エネ性能カタログ　</a:t>
            </a:r>
            <a:r>
              <a:rPr lang="en-US" altLang="ja-JP" sz="1200" dirty="0" smtClean="0">
                <a:solidFill>
                  <a:schemeClr val="tx1"/>
                </a:solidFill>
              </a:rPr>
              <a:t>2017</a:t>
            </a:r>
            <a:r>
              <a:rPr lang="ja-JP" altLang="en-US" sz="1200" dirty="0" smtClean="0">
                <a:solidFill>
                  <a:schemeClr val="tx1"/>
                </a:solidFill>
              </a:rPr>
              <a:t>年冬版」</a:t>
            </a:r>
            <a:endParaRPr kumimoji="1" lang="ja-JP" altLang="en-US" sz="1200" dirty="0">
              <a:solidFill>
                <a:schemeClr val="tx1"/>
              </a:solidFill>
            </a:endParaRPr>
          </a:p>
        </p:txBody>
      </p:sp>
      <p:pic>
        <p:nvPicPr>
          <p:cNvPr id="3" name="図 2"/>
          <p:cNvPicPr>
            <a:picLocks noChangeAspect="1"/>
          </p:cNvPicPr>
          <p:nvPr/>
        </p:nvPicPr>
        <p:blipFill>
          <a:blip r:embed="rId4"/>
          <a:stretch>
            <a:fillRect/>
          </a:stretch>
        </p:blipFill>
        <p:spPr>
          <a:xfrm>
            <a:off x="5364088" y="1052736"/>
            <a:ext cx="3386045" cy="5309098"/>
          </a:xfrm>
          <a:prstGeom prst="rect">
            <a:avLst/>
          </a:prstGeom>
        </p:spPr>
      </p:pic>
    </p:spTree>
    <p:extLst>
      <p:ext uri="{BB962C8B-B14F-4D97-AF65-F5344CB8AC3E}">
        <p14:creationId xmlns:p14="http://schemas.microsoft.com/office/powerpoint/2010/main" val="12310823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270668" y="332656"/>
            <a:ext cx="8675687" cy="710296"/>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AutoShape 4"/>
          <p:cNvSpPr txBox="1">
            <a:spLocks noChangeArrowheads="1"/>
          </p:cNvSpPr>
          <p:nvPr/>
        </p:nvSpPr>
        <p:spPr bwMode="auto">
          <a:xfrm>
            <a:off x="1547664" y="188640"/>
            <a:ext cx="5652368" cy="914400"/>
          </a:xfrm>
          <a:prstGeom prst="roundRect">
            <a:avLst>
              <a:gd name="adj" fmla="val 16667"/>
            </a:avLst>
          </a:prstGeom>
          <a:noFill/>
          <a:ln w="9525">
            <a:noFill/>
            <a:miter lim="800000"/>
            <a:headEnd/>
            <a:tailEnd/>
          </a:ln>
        </p:spPr>
        <p:txBody>
          <a:bodyPr anchor="ctr"/>
          <a:lstStyle/>
          <a:p>
            <a:pPr>
              <a:defRPr/>
            </a:pPr>
            <a:r>
              <a:rPr lang="ja-JP" altLang="en-US" sz="3600" b="1" dirty="0">
                <a:latin typeface="HG丸ｺﾞｼｯｸM-PRO" pitchFamily="50" charset="-128"/>
                <a:ea typeface="HG丸ｺﾞｼｯｸM-PRO" pitchFamily="50" charset="-128"/>
              </a:rPr>
              <a:t> </a:t>
            </a:r>
            <a:r>
              <a:rPr lang="ja-JP" altLang="en-US" sz="3600" b="1" dirty="0">
                <a:solidFill>
                  <a:schemeClr val="bg1"/>
                </a:solidFill>
                <a:latin typeface="HG丸ｺﾞｼｯｸM-PRO" pitchFamily="50" charset="-128"/>
                <a:ea typeface="HG丸ｺﾞｼｯｸM-PRO" pitchFamily="50" charset="-128"/>
              </a:rPr>
              <a:t>電気の節約術</a:t>
            </a:r>
            <a:endParaRPr lang="ja-JP" altLang="en-US" sz="3600" b="1" kern="0" dirty="0">
              <a:solidFill>
                <a:schemeClr val="bg1"/>
              </a:solidFill>
              <a:latin typeface="HG丸ｺﾞｼｯｸM-PRO" pitchFamily="50" charset="-128"/>
              <a:ea typeface="HG丸ｺﾞｼｯｸM-PRO" pitchFamily="50" charset="-128"/>
              <a:cs typeface="+mj-cs"/>
            </a:endParaRPr>
          </a:p>
        </p:txBody>
      </p:sp>
      <p:pic>
        <p:nvPicPr>
          <p:cNvPr id="4" name="図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1189" y="1772816"/>
            <a:ext cx="3993738" cy="4104456"/>
          </a:xfrm>
          <a:prstGeom prst="rect">
            <a:avLst/>
          </a:prstGeom>
        </p:spPr>
      </p:pic>
      <p:sp>
        <p:nvSpPr>
          <p:cNvPr id="5" name="AutoShape 4"/>
          <p:cNvSpPr txBox="1">
            <a:spLocks noChangeArrowheads="1"/>
          </p:cNvSpPr>
          <p:nvPr/>
        </p:nvSpPr>
        <p:spPr bwMode="auto">
          <a:xfrm>
            <a:off x="287784" y="1062405"/>
            <a:ext cx="2808312" cy="817240"/>
          </a:xfrm>
          <a:prstGeom prst="roundRect">
            <a:avLst>
              <a:gd name="adj" fmla="val 16667"/>
            </a:avLst>
          </a:prstGeom>
          <a:noFill/>
          <a:ln w="9525">
            <a:noFill/>
            <a:miter lim="800000"/>
            <a:headEnd/>
            <a:tailEnd/>
          </a:ln>
        </p:spPr>
        <p:txBody>
          <a:bodyPr anchor="ctr"/>
          <a:lstStyle/>
          <a:p>
            <a:pPr algn="l">
              <a:defRPr/>
            </a:pPr>
            <a:r>
              <a:rPr lang="ja-JP" altLang="en-US" sz="2800" b="1" dirty="0" smtClean="0">
                <a:solidFill>
                  <a:srgbClr val="FF0000"/>
                </a:solidFill>
                <a:latin typeface="HG丸ｺﾞｼｯｸM-PRO" pitchFamily="50" charset="-128"/>
                <a:ea typeface="HG丸ｺﾞｼｯｸM-PRO" pitchFamily="50" charset="-128"/>
              </a:rPr>
              <a:t>トイレ</a:t>
            </a:r>
            <a:endParaRPr lang="ja-JP" altLang="en-US" sz="2800" b="1" kern="0" dirty="0">
              <a:solidFill>
                <a:srgbClr val="FF0000"/>
              </a:solidFill>
              <a:latin typeface="HG丸ｺﾞｼｯｸM-PRO" pitchFamily="50" charset="-128"/>
              <a:ea typeface="HG丸ｺﾞｼｯｸM-PRO" pitchFamily="50" charset="-128"/>
              <a:cs typeface="+mj-cs"/>
            </a:endParaRPr>
          </a:p>
        </p:txBody>
      </p:sp>
      <p:sp>
        <p:nvSpPr>
          <p:cNvPr id="9" name="テキスト ボックス 8"/>
          <p:cNvSpPr txBox="1"/>
          <p:nvPr/>
        </p:nvSpPr>
        <p:spPr>
          <a:xfrm>
            <a:off x="2078815" y="6230641"/>
            <a:ext cx="5059398" cy="276999"/>
          </a:xfrm>
          <a:prstGeom prst="rect">
            <a:avLst/>
          </a:prstGeom>
          <a:noFill/>
        </p:spPr>
        <p:txBody>
          <a:bodyPr wrap="none" rtlCol="0">
            <a:spAutoFit/>
          </a:bodyPr>
          <a:lstStyle/>
          <a:p>
            <a:r>
              <a:rPr lang="ja-JP" altLang="en-US" sz="1200" dirty="0" smtClean="0">
                <a:solidFill>
                  <a:schemeClr val="tx1"/>
                </a:solidFill>
              </a:rPr>
              <a:t>出典：経済産業省　資源エネルギー庁　「省エネ性能カタログ　</a:t>
            </a:r>
            <a:r>
              <a:rPr lang="en-US" altLang="ja-JP" sz="1200" dirty="0" smtClean="0">
                <a:solidFill>
                  <a:schemeClr val="tx1"/>
                </a:solidFill>
              </a:rPr>
              <a:t>2017</a:t>
            </a:r>
            <a:r>
              <a:rPr lang="ja-JP" altLang="en-US" sz="1200" dirty="0" smtClean="0">
                <a:solidFill>
                  <a:schemeClr val="tx1"/>
                </a:solidFill>
              </a:rPr>
              <a:t>年冬版」</a:t>
            </a:r>
            <a:endParaRPr kumimoji="1" lang="ja-JP" altLang="en-US" sz="1200" dirty="0">
              <a:solidFill>
                <a:schemeClr val="tx1"/>
              </a:solidFill>
            </a:endParaRPr>
          </a:p>
        </p:txBody>
      </p:sp>
      <p:pic>
        <p:nvPicPr>
          <p:cNvPr id="3" name="図 2"/>
          <p:cNvPicPr>
            <a:picLocks noChangeAspect="1"/>
          </p:cNvPicPr>
          <p:nvPr/>
        </p:nvPicPr>
        <p:blipFill>
          <a:blip r:embed="rId4"/>
          <a:stretch>
            <a:fillRect/>
          </a:stretch>
        </p:blipFill>
        <p:spPr>
          <a:xfrm>
            <a:off x="407327" y="1843460"/>
            <a:ext cx="4211874" cy="2449636"/>
          </a:xfrm>
          <a:prstGeom prst="rect">
            <a:avLst/>
          </a:prstGeom>
        </p:spPr>
      </p:pic>
      <p:pic>
        <p:nvPicPr>
          <p:cNvPr id="8" name="図 7"/>
          <p:cNvPicPr>
            <a:picLocks noChangeAspect="1"/>
          </p:cNvPicPr>
          <p:nvPr/>
        </p:nvPicPr>
        <p:blipFill>
          <a:blip r:embed="rId5"/>
          <a:stretch>
            <a:fillRect/>
          </a:stretch>
        </p:blipFill>
        <p:spPr>
          <a:xfrm>
            <a:off x="467544" y="4450974"/>
            <a:ext cx="4213645" cy="1066258"/>
          </a:xfrm>
          <a:prstGeom prst="rect">
            <a:avLst/>
          </a:prstGeom>
        </p:spPr>
      </p:pic>
      <p:pic>
        <p:nvPicPr>
          <p:cNvPr id="11" name="図 10"/>
          <p:cNvPicPr>
            <a:picLocks noChangeAspect="1"/>
          </p:cNvPicPr>
          <p:nvPr/>
        </p:nvPicPr>
        <p:blipFill>
          <a:blip r:embed="rId6"/>
          <a:stretch>
            <a:fillRect/>
          </a:stretch>
        </p:blipFill>
        <p:spPr>
          <a:xfrm>
            <a:off x="467544" y="5661248"/>
            <a:ext cx="4812745" cy="264437"/>
          </a:xfrm>
          <a:prstGeom prst="rect">
            <a:avLst/>
          </a:prstGeom>
        </p:spPr>
      </p:pic>
    </p:spTree>
    <p:extLst>
      <p:ext uri="{BB962C8B-B14F-4D97-AF65-F5344CB8AC3E}">
        <p14:creationId xmlns:p14="http://schemas.microsoft.com/office/powerpoint/2010/main" val="41244349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270668" y="332656"/>
            <a:ext cx="8675687" cy="710296"/>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AutoShape 4"/>
          <p:cNvSpPr txBox="1">
            <a:spLocks noChangeArrowheads="1"/>
          </p:cNvSpPr>
          <p:nvPr/>
        </p:nvSpPr>
        <p:spPr bwMode="auto">
          <a:xfrm>
            <a:off x="1457784" y="188640"/>
            <a:ext cx="5940400" cy="914400"/>
          </a:xfrm>
          <a:prstGeom prst="roundRect">
            <a:avLst>
              <a:gd name="adj" fmla="val 16667"/>
            </a:avLst>
          </a:prstGeom>
          <a:noFill/>
          <a:ln w="9525">
            <a:noFill/>
            <a:miter lim="800000"/>
            <a:headEnd/>
            <a:tailEnd/>
          </a:ln>
        </p:spPr>
        <p:txBody>
          <a:bodyPr anchor="ctr"/>
          <a:lstStyle/>
          <a:p>
            <a:pPr>
              <a:defRPr/>
            </a:pPr>
            <a:r>
              <a:rPr lang="ja-JP" altLang="en-US" sz="3600" b="1" dirty="0">
                <a:latin typeface="HG丸ｺﾞｼｯｸM-PRO" pitchFamily="50" charset="-128"/>
                <a:ea typeface="HG丸ｺﾞｼｯｸM-PRO" pitchFamily="50" charset="-128"/>
              </a:rPr>
              <a:t> </a:t>
            </a:r>
            <a:r>
              <a:rPr lang="ja-JP" altLang="en-US" sz="3600" b="1" dirty="0" smtClean="0">
                <a:solidFill>
                  <a:schemeClr val="bg1"/>
                </a:solidFill>
                <a:latin typeface="HG丸ｺﾞｼｯｸM-PRO" pitchFamily="50" charset="-128"/>
                <a:ea typeface="HG丸ｺﾞｼｯｸM-PRO" pitchFamily="50" charset="-128"/>
              </a:rPr>
              <a:t>エネルギーの</a:t>
            </a:r>
            <a:r>
              <a:rPr lang="ja-JP" altLang="en-US" sz="3600" b="1" dirty="0">
                <a:solidFill>
                  <a:schemeClr val="bg1"/>
                </a:solidFill>
                <a:latin typeface="HG丸ｺﾞｼｯｸM-PRO" pitchFamily="50" charset="-128"/>
                <a:ea typeface="HG丸ｺﾞｼｯｸM-PRO" pitchFamily="50" charset="-128"/>
              </a:rPr>
              <a:t>節約術</a:t>
            </a:r>
            <a:endParaRPr lang="ja-JP" altLang="en-US" sz="3600" b="1" kern="0" dirty="0">
              <a:solidFill>
                <a:schemeClr val="bg1"/>
              </a:solidFill>
              <a:latin typeface="HG丸ｺﾞｼｯｸM-PRO" pitchFamily="50" charset="-128"/>
              <a:ea typeface="HG丸ｺﾞｼｯｸM-PRO" pitchFamily="50" charset="-128"/>
              <a:cs typeface="+mj-cs"/>
            </a:endParaRPr>
          </a:p>
        </p:txBody>
      </p:sp>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008" y="1397428"/>
            <a:ext cx="4193407" cy="4752528"/>
          </a:xfrm>
          <a:prstGeom prst="rect">
            <a:avLst/>
          </a:prstGeom>
        </p:spPr>
      </p:pic>
      <p:sp>
        <p:nvSpPr>
          <p:cNvPr id="5" name="AutoShape 4"/>
          <p:cNvSpPr txBox="1">
            <a:spLocks noChangeArrowheads="1"/>
          </p:cNvSpPr>
          <p:nvPr/>
        </p:nvSpPr>
        <p:spPr bwMode="auto">
          <a:xfrm>
            <a:off x="-468560" y="836712"/>
            <a:ext cx="2808312" cy="801937"/>
          </a:xfrm>
          <a:prstGeom prst="roundRect">
            <a:avLst>
              <a:gd name="adj" fmla="val 16667"/>
            </a:avLst>
          </a:prstGeom>
          <a:noFill/>
          <a:ln w="9525">
            <a:noFill/>
            <a:miter lim="800000"/>
            <a:headEnd/>
            <a:tailEnd/>
          </a:ln>
        </p:spPr>
        <p:txBody>
          <a:bodyPr anchor="ctr"/>
          <a:lstStyle/>
          <a:p>
            <a:pPr>
              <a:defRPr/>
            </a:pPr>
            <a:r>
              <a:rPr lang="ja-JP" altLang="en-US" sz="2800" b="1" dirty="0" smtClean="0">
                <a:solidFill>
                  <a:srgbClr val="FF0000"/>
                </a:solidFill>
                <a:latin typeface="HG丸ｺﾞｼｯｸM-PRO" pitchFamily="50" charset="-128"/>
                <a:ea typeface="HG丸ｺﾞｼｯｸM-PRO" pitchFamily="50" charset="-128"/>
              </a:rPr>
              <a:t>自動車</a:t>
            </a:r>
            <a:endParaRPr lang="ja-JP" altLang="en-US" sz="2800" b="1" kern="0" dirty="0">
              <a:solidFill>
                <a:srgbClr val="FF0000"/>
              </a:solidFill>
              <a:latin typeface="HG丸ｺﾞｼｯｸM-PRO" pitchFamily="50" charset="-128"/>
              <a:ea typeface="HG丸ｺﾞｼｯｸM-PRO" pitchFamily="50" charset="-128"/>
              <a:cs typeface="+mj-cs"/>
            </a:endParaRPr>
          </a:p>
        </p:txBody>
      </p:sp>
      <p:sp>
        <p:nvSpPr>
          <p:cNvPr id="8" name="テキスト ボックス 7"/>
          <p:cNvSpPr txBox="1"/>
          <p:nvPr/>
        </p:nvSpPr>
        <p:spPr>
          <a:xfrm>
            <a:off x="3806010" y="6554835"/>
            <a:ext cx="5088252" cy="276999"/>
          </a:xfrm>
          <a:prstGeom prst="rect">
            <a:avLst/>
          </a:prstGeom>
          <a:noFill/>
        </p:spPr>
        <p:txBody>
          <a:bodyPr wrap="none" rtlCol="0">
            <a:spAutoFit/>
          </a:bodyPr>
          <a:lstStyle/>
          <a:p>
            <a:r>
              <a:rPr lang="ja-JP" altLang="en-US" sz="1200" dirty="0" smtClean="0">
                <a:solidFill>
                  <a:schemeClr val="tx1"/>
                </a:solidFill>
              </a:rPr>
              <a:t>出典：経済産業省　資源エネルギー庁　</a:t>
            </a:r>
            <a:r>
              <a:rPr lang="ja-JP" altLang="en-US" sz="1200" dirty="0" smtClean="0">
                <a:solidFill>
                  <a:schemeClr val="tx1"/>
                </a:solidFill>
              </a:rPr>
              <a:t>「</a:t>
            </a:r>
            <a:r>
              <a:rPr lang="ja-JP" altLang="en-US" sz="1200" dirty="0">
                <a:solidFill>
                  <a:schemeClr val="tx1"/>
                </a:solidFill>
              </a:rPr>
              <a:t>家庭</a:t>
            </a:r>
            <a:r>
              <a:rPr lang="ja-JP" altLang="en-US" sz="1200" dirty="0" smtClean="0">
                <a:solidFill>
                  <a:schemeClr val="tx1"/>
                </a:solidFill>
              </a:rPr>
              <a:t>の省エネ徹底ガイド春夏秋冬</a:t>
            </a:r>
            <a:r>
              <a:rPr lang="ja-JP" altLang="en-US" sz="1200" dirty="0" smtClean="0">
                <a:solidFill>
                  <a:schemeClr val="tx1"/>
                </a:solidFill>
              </a:rPr>
              <a:t>」</a:t>
            </a:r>
            <a:endParaRPr kumimoji="1" lang="ja-JP" altLang="en-US" sz="1200" dirty="0">
              <a:solidFill>
                <a:schemeClr val="tx1"/>
              </a:solidFill>
            </a:endParaRPr>
          </a:p>
        </p:txBody>
      </p:sp>
      <p:pic>
        <p:nvPicPr>
          <p:cNvPr id="4" name="図 3"/>
          <p:cNvPicPr>
            <a:picLocks noChangeAspect="1"/>
          </p:cNvPicPr>
          <p:nvPr/>
        </p:nvPicPr>
        <p:blipFill>
          <a:blip r:embed="rId4"/>
          <a:stretch>
            <a:fillRect/>
          </a:stretch>
        </p:blipFill>
        <p:spPr>
          <a:xfrm>
            <a:off x="334913" y="1484783"/>
            <a:ext cx="4165079" cy="4963693"/>
          </a:xfrm>
          <a:prstGeom prst="rect">
            <a:avLst/>
          </a:prstGeom>
        </p:spPr>
      </p:pic>
    </p:spTree>
    <p:extLst>
      <p:ext uri="{BB962C8B-B14F-4D97-AF65-F5344CB8AC3E}">
        <p14:creationId xmlns:p14="http://schemas.microsoft.com/office/powerpoint/2010/main" val="16039585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4"/>
          <p:cNvSpPr txBox="1">
            <a:spLocks noChangeArrowheads="1"/>
          </p:cNvSpPr>
          <p:nvPr/>
        </p:nvSpPr>
        <p:spPr bwMode="auto">
          <a:xfrm>
            <a:off x="395536" y="332656"/>
            <a:ext cx="8159750" cy="914400"/>
          </a:xfrm>
          <a:prstGeom prst="roundRect">
            <a:avLst>
              <a:gd name="adj" fmla="val 16667"/>
            </a:avLst>
          </a:prstGeom>
          <a:noFill/>
          <a:ln w="9525">
            <a:noFill/>
            <a:miter lim="800000"/>
            <a:headEnd/>
            <a:tailEnd/>
          </a:ln>
        </p:spPr>
        <p:txBody>
          <a:bodyPr anchor="ctr"/>
          <a:lstStyle/>
          <a:p>
            <a:pPr>
              <a:defRPr/>
            </a:pPr>
            <a:r>
              <a:rPr lang="ja-JP" altLang="en-US" sz="3600" b="1" dirty="0" smtClean="0">
                <a:latin typeface="HG丸ｺﾞｼｯｸM-PRO" pitchFamily="50" charset="-128"/>
                <a:ea typeface="HG丸ｺﾞｼｯｸM-PRO" pitchFamily="50" charset="-128"/>
              </a:rPr>
              <a:t>熱の入口、出口、知ってますか？</a:t>
            </a:r>
            <a:endParaRPr lang="ja-JP" altLang="en-US" sz="3600" b="1" kern="0" dirty="0">
              <a:latin typeface="HG丸ｺﾞｼｯｸM-PRO" pitchFamily="50" charset="-128"/>
              <a:ea typeface="HG丸ｺﾞｼｯｸM-PRO" pitchFamily="50" charset="-128"/>
              <a:cs typeface="+mj-cs"/>
            </a:endParaRPr>
          </a:p>
        </p:txBody>
      </p:sp>
      <p:pic>
        <p:nvPicPr>
          <p:cNvPr id="2" name="図 1"/>
          <p:cNvPicPr>
            <a:picLocks noChangeAspect="1"/>
          </p:cNvPicPr>
          <p:nvPr/>
        </p:nvPicPr>
        <p:blipFill rotWithShape="1">
          <a:blip r:embed="rId3">
            <a:extLst>
              <a:ext uri="{28A0092B-C50C-407E-A947-70E740481C1C}">
                <a14:useLocalDpi xmlns:a14="http://schemas.microsoft.com/office/drawing/2010/main" val="0"/>
              </a:ext>
            </a:extLst>
          </a:blip>
          <a:srcRect b="31340"/>
          <a:stretch/>
        </p:blipFill>
        <p:spPr>
          <a:xfrm>
            <a:off x="395536" y="1484784"/>
            <a:ext cx="8406996" cy="3384376"/>
          </a:xfrm>
          <a:prstGeom prst="rect">
            <a:avLst/>
          </a:prstGeom>
        </p:spPr>
      </p:pic>
      <p:sp>
        <p:nvSpPr>
          <p:cNvPr id="4" name="AutoShape 4"/>
          <p:cNvSpPr txBox="1">
            <a:spLocks noChangeArrowheads="1"/>
          </p:cNvSpPr>
          <p:nvPr/>
        </p:nvSpPr>
        <p:spPr bwMode="auto">
          <a:xfrm>
            <a:off x="622982" y="4725144"/>
            <a:ext cx="8179549" cy="1657744"/>
          </a:xfrm>
          <a:prstGeom prst="roundRect">
            <a:avLst>
              <a:gd name="adj" fmla="val 16667"/>
            </a:avLst>
          </a:prstGeom>
          <a:noFill/>
          <a:ln w="9525">
            <a:noFill/>
            <a:miter lim="800000"/>
            <a:headEnd/>
            <a:tailEnd/>
          </a:ln>
        </p:spPr>
        <p:txBody>
          <a:bodyPr anchor="ctr"/>
          <a:lstStyle/>
          <a:p>
            <a:pPr algn="l">
              <a:defRPr/>
            </a:pPr>
            <a:r>
              <a:rPr lang="ja-JP" altLang="en-US" sz="1200" dirty="0">
                <a:solidFill>
                  <a:schemeClr val="tx1"/>
                </a:solidFill>
                <a:latin typeface="+mn-ea"/>
                <a:ea typeface="+mn-ea"/>
              </a:rPr>
              <a:t>・最近の住宅</a:t>
            </a:r>
            <a:r>
              <a:rPr lang="ja-JP" altLang="en-US" sz="1200" dirty="0" smtClean="0">
                <a:solidFill>
                  <a:schemeClr val="tx1"/>
                </a:solidFill>
                <a:latin typeface="+mn-ea"/>
                <a:ea typeface="+mn-ea"/>
              </a:rPr>
              <a:t>は住宅の断熱化が進んだため、いったん室内に熱を入れると熱を出しにくくなっています</a:t>
            </a:r>
            <a:r>
              <a:rPr lang="ja-JP" altLang="en-US" sz="1200" kern="0" dirty="0" smtClean="0">
                <a:solidFill>
                  <a:schemeClr val="tx1"/>
                </a:solidFill>
                <a:latin typeface="+mn-ea"/>
                <a:ea typeface="+mn-ea"/>
                <a:cs typeface="+mj-cs"/>
              </a:rPr>
              <a:t>！</a:t>
            </a:r>
            <a:endParaRPr lang="en-US" altLang="ja-JP" sz="1200" kern="0" dirty="0" smtClean="0">
              <a:solidFill>
                <a:schemeClr val="tx1"/>
              </a:solidFill>
              <a:latin typeface="+mn-ea"/>
              <a:ea typeface="+mn-ea"/>
              <a:cs typeface="+mj-cs"/>
            </a:endParaRPr>
          </a:p>
          <a:p>
            <a:pPr algn="l">
              <a:defRPr/>
            </a:pPr>
            <a:r>
              <a:rPr lang="ja-JP" altLang="en-US" sz="1200" kern="0" dirty="0" smtClean="0">
                <a:solidFill>
                  <a:schemeClr val="tx1"/>
                </a:solidFill>
                <a:latin typeface="+mn-ea"/>
                <a:ea typeface="+mn-ea"/>
                <a:cs typeface="+mj-cs"/>
              </a:rPr>
              <a:t>・夏は室内に熱を入れないように、</a:t>
            </a:r>
            <a:r>
              <a:rPr lang="ja-JP" altLang="en-US" sz="1200" u="sng" kern="0" dirty="0" smtClean="0">
                <a:solidFill>
                  <a:schemeClr val="tx1"/>
                </a:solidFill>
                <a:latin typeface="+mn-ea"/>
                <a:ea typeface="+mn-ea"/>
                <a:cs typeface="+mj-cs"/>
              </a:rPr>
              <a:t>直射日光をさえぎる</a:t>
            </a:r>
            <a:r>
              <a:rPr lang="ja-JP" altLang="en-US" sz="1200" kern="0" dirty="0" smtClean="0">
                <a:solidFill>
                  <a:schemeClr val="tx1"/>
                </a:solidFill>
                <a:latin typeface="+mn-ea"/>
                <a:ea typeface="+mn-ea"/>
                <a:cs typeface="+mj-cs"/>
              </a:rPr>
              <a:t>、</a:t>
            </a:r>
            <a:r>
              <a:rPr lang="ja-JP" altLang="en-US" sz="1200" kern="0" dirty="0" smtClean="0">
                <a:solidFill>
                  <a:srgbClr val="FF0000"/>
                </a:solidFill>
                <a:latin typeface="+mn-ea"/>
                <a:ea typeface="+mn-ea"/>
                <a:cs typeface="+mj-cs"/>
              </a:rPr>
              <a:t>窓の遮熱対策</a:t>
            </a:r>
            <a:r>
              <a:rPr lang="ja-JP" altLang="en-US" sz="1200" kern="0" dirty="0" smtClean="0">
                <a:solidFill>
                  <a:schemeClr val="tx1"/>
                </a:solidFill>
                <a:latin typeface="+mn-ea"/>
                <a:ea typeface="+mn-ea"/>
                <a:cs typeface="+mj-cs"/>
              </a:rPr>
              <a:t>が重要です。</a:t>
            </a:r>
            <a:endParaRPr lang="en-US" altLang="ja-JP" sz="1200" kern="0" dirty="0" smtClean="0">
              <a:solidFill>
                <a:schemeClr val="tx1"/>
              </a:solidFill>
              <a:latin typeface="+mn-ea"/>
              <a:ea typeface="+mn-ea"/>
              <a:cs typeface="+mj-cs"/>
            </a:endParaRPr>
          </a:p>
          <a:p>
            <a:pPr algn="l">
              <a:defRPr/>
            </a:pPr>
            <a:r>
              <a:rPr lang="ja-JP" altLang="en-US" sz="1200" kern="0" dirty="0" smtClean="0">
                <a:solidFill>
                  <a:schemeClr val="tx1"/>
                </a:solidFill>
                <a:latin typeface="+mn-ea"/>
                <a:ea typeface="+mn-ea"/>
                <a:cs typeface="+mj-cs"/>
              </a:rPr>
              <a:t>・ブラインドなどは、窓の内側につけるよりも、外側につけたほうが</a:t>
            </a:r>
            <a:r>
              <a:rPr lang="en-US" altLang="ja-JP" sz="1200" kern="0" dirty="0" smtClean="0">
                <a:solidFill>
                  <a:schemeClr val="tx1"/>
                </a:solidFill>
                <a:latin typeface="+mn-ea"/>
                <a:ea typeface="+mn-ea"/>
                <a:cs typeface="+mj-cs"/>
              </a:rPr>
              <a:t>3</a:t>
            </a:r>
            <a:r>
              <a:rPr lang="ja-JP" altLang="en-US" sz="1200" kern="0" dirty="0" smtClean="0">
                <a:solidFill>
                  <a:schemeClr val="tx1"/>
                </a:solidFill>
                <a:latin typeface="+mn-ea"/>
                <a:ea typeface="+mn-ea"/>
                <a:cs typeface="+mj-cs"/>
              </a:rPr>
              <a:t>倍近くの効果が！</a:t>
            </a:r>
            <a:endParaRPr lang="en-US" altLang="ja-JP" sz="1200" kern="0" dirty="0" smtClean="0">
              <a:solidFill>
                <a:schemeClr val="tx1"/>
              </a:solidFill>
              <a:latin typeface="+mn-ea"/>
              <a:ea typeface="+mn-ea"/>
              <a:cs typeface="+mj-cs"/>
            </a:endParaRPr>
          </a:p>
          <a:p>
            <a:pPr algn="l">
              <a:defRPr/>
            </a:pPr>
            <a:r>
              <a:rPr lang="ja-JP" altLang="en-US" sz="1200" kern="0" dirty="0" smtClean="0">
                <a:solidFill>
                  <a:schemeClr val="tx1"/>
                </a:solidFill>
                <a:latin typeface="+mn-ea"/>
                <a:ea typeface="+mn-ea"/>
                <a:cs typeface="+mj-cs"/>
              </a:rPr>
              <a:t>・ひさしやよしずをつけることはとても効果的です。</a:t>
            </a:r>
            <a:endParaRPr lang="en-US" altLang="ja-JP" sz="1200" kern="0" dirty="0" smtClean="0">
              <a:solidFill>
                <a:schemeClr val="tx1"/>
              </a:solidFill>
              <a:latin typeface="+mn-ea"/>
              <a:ea typeface="+mn-ea"/>
              <a:cs typeface="+mj-cs"/>
            </a:endParaRPr>
          </a:p>
          <a:p>
            <a:pPr algn="l">
              <a:defRPr/>
            </a:pPr>
            <a:r>
              <a:rPr lang="ja-JP" altLang="en-US" sz="1200" kern="0" dirty="0" smtClean="0">
                <a:solidFill>
                  <a:schemeClr val="tx1"/>
                </a:solidFill>
                <a:latin typeface="+mn-ea"/>
                <a:ea typeface="+mn-ea"/>
                <a:cs typeface="+mj-cs"/>
              </a:rPr>
              <a:t>・グリーンカーテンをつけると、日陰＆葉の蒸散作用で、涼しくすごすことが出来ます。</a:t>
            </a:r>
            <a:endParaRPr lang="en-US" altLang="ja-JP" sz="1200" kern="0" dirty="0" smtClean="0">
              <a:solidFill>
                <a:schemeClr val="tx1"/>
              </a:solidFill>
              <a:latin typeface="+mn-ea"/>
              <a:ea typeface="+mn-ea"/>
              <a:cs typeface="+mj-cs"/>
            </a:endParaRPr>
          </a:p>
          <a:p>
            <a:pPr algn="l">
              <a:defRPr/>
            </a:pPr>
            <a:r>
              <a:rPr lang="ja-JP" altLang="en-US" sz="1200" kern="0" dirty="0" smtClean="0">
                <a:solidFill>
                  <a:schemeClr val="tx1"/>
                </a:solidFill>
                <a:latin typeface="+mn-ea"/>
                <a:ea typeface="+mn-ea"/>
                <a:cs typeface="+mj-cs"/>
              </a:rPr>
              <a:t>・ゴーヤやパッションフルーツなど食べられるものでグリーンカーテンを作ると、一石二鳥！</a:t>
            </a:r>
            <a:endParaRPr lang="en-US" altLang="ja-JP" sz="1200" kern="0" dirty="0" smtClean="0">
              <a:solidFill>
                <a:schemeClr val="tx1"/>
              </a:solidFill>
              <a:latin typeface="+mn-ea"/>
              <a:ea typeface="+mn-ea"/>
              <a:cs typeface="+mj-cs"/>
            </a:endParaRPr>
          </a:p>
          <a:p>
            <a:pPr algn="l">
              <a:defRPr/>
            </a:pPr>
            <a:r>
              <a:rPr lang="ja-JP" altLang="en-US" sz="1200" kern="0" dirty="0" smtClean="0">
                <a:solidFill>
                  <a:schemeClr val="tx1"/>
                </a:solidFill>
                <a:latin typeface="+mn-ea"/>
                <a:ea typeface="+mn-ea"/>
                <a:cs typeface="+mj-cs"/>
              </a:rPr>
              <a:t>・絵のように南側に落葉樹を植えると、夏は葉が日光をさえぎり、冬は落葉して日光を通すので、</a:t>
            </a:r>
            <a:r>
              <a:rPr lang="en-US" altLang="ja-JP" sz="1200" kern="0" dirty="0" smtClean="0">
                <a:solidFill>
                  <a:schemeClr val="tx1"/>
                </a:solidFill>
                <a:latin typeface="+mn-ea"/>
                <a:ea typeface="+mn-ea"/>
                <a:cs typeface="+mj-cs"/>
              </a:rPr>
              <a:t>1</a:t>
            </a:r>
            <a:r>
              <a:rPr lang="ja-JP" altLang="en-US" sz="1200" kern="0" dirty="0" smtClean="0">
                <a:solidFill>
                  <a:schemeClr val="tx1"/>
                </a:solidFill>
                <a:latin typeface="+mn-ea"/>
                <a:ea typeface="+mn-ea"/>
                <a:cs typeface="+mj-cs"/>
              </a:rPr>
              <a:t>年中快適に過</a:t>
            </a:r>
            <a:endParaRPr lang="en-US" altLang="ja-JP" sz="1200" kern="0" dirty="0" smtClean="0">
              <a:solidFill>
                <a:schemeClr val="tx1"/>
              </a:solidFill>
              <a:latin typeface="+mn-ea"/>
              <a:ea typeface="+mn-ea"/>
              <a:cs typeface="+mj-cs"/>
            </a:endParaRPr>
          </a:p>
          <a:p>
            <a:pPr algn="l">
              <a:defRPr/>
            </a:pPr>
            <a:r>
              <a:rPr lang="ja-JP" altLang="en-US" sz="1200" kern="0" dirty="0">
                <a:solidFill>
                  <a:schemeClr val="tx1"/>
                </a:solidFill>
                <a:latin typeface="+mn-ea"/>
                <a:ea typeface="+mn-ea"/>
                <a:cs typeface="+mj-cs"/>
              </a:rPr>
              <a:t>　</a:t>
            </a:r>
            <a:r>
              <a:rPr lang="ja-JP" altLang="en-US" sz="1200" kern="0" dirty="0" smtClean="0">
                <a:solidFill>
                  <a:schemeClr val="tx1"/>
                </a:solidFill>
                <a:latin typeface="+mn-ea"/>
                <a:ea typeface="+mn-ea"/>
                <a:cs typeface="+mj-cs"/>
              </a:rPr>
              <a:t>ごせます。</a:t>
            </a:r>
            <a:endParaRPr lang="en-US" altLang="ja-JP" sz="1200" kern="0" dirty="0" smtClean="0">
              <a:solidFill>
                <a:schemeClr val="tx1"/>
              </a:solidFill>
              <a:latin typeface="+mn-ea"/>
              <a:ea typeface="+mn-ea"/>
              <a:cs typeface="+mj-cs"/>
            </a:endParaRPr>
          </a:p>
        </p:txBody>
      </p:sp>
      <p:sp>
        <p:nvSpPr>
          <p:cNvPr id="6" name="テキスト ボックス 5"/>
          <p:cNvSpPr txBox="1"/>
          <p:nvPr/>
        </p:nvSpPr>
        <p:spPr>
          <a:xfrm>
            <a:off x="2078815" y="6230641"/>
            <a:ext cx="5059398" cy="276999"/>
          </a:xfrm>
          <a:prstGeom prst="rect">
            <a:avLst/>
          </a:prstGeom>
          <a:noFill/>
        </p:spPr>
        <p:txBody>
          <a:bodyPr wrap="none" rtlCol="0">
            <a:spAutoFit/>
          </a:bodyPr>
          <a:lstStyle/>
          <a:p>
            <a:r>
              <a:rPr lang="ja-JP" altLang="en-US" sz="1200" dirty="0" smtClean="0">
                <a:solidFill>
                  <a:schemeClr val="tx1"/>
                </a:solidFill>
              </a:rPr>
              <a:t>出典：経済産業省　資源エネルギー庁　「省エネ性能カタログ　</a:t>
            </a:r>
            <a:r>
              <a:rPr lang="en-US" altLang="ja-JP" sz="1200" dirty="0" smtClean="0">
                <a:solidFill>
                  <a:schemeClr val="tx1"/>
                </a:solidFill>
              </a:rPr>
              <a:t>2017</a:t>
            </a:r>
            <a:r>
              <a:rPr lang="ja-JP" altLang="en-US" sz="1200" dirty="0" smtClean="0">
                <a:solidFill>
                  <a:schemeClr val="tx1"/>
                </a:solidFill>
              </a:rPr>
              <a:t>年冬版」</a:t>
            </a:r>
            <a:endParaRPr kumimoji="1" lang="ja-JP" altLang="en-US" sz="1200" dirty="0">
              <a:solidFill>
                <a:schemeClr val="tx1"/>
              </a:solidFill>
            </a:endParaRPr>
          </a:p>
        </p:txBody>
      </p:sp>
    </p:spTree>
    <p:extLst>
      <p:ext uri="{BB962C8B-B14F-4D97-AF65-F5344CB8AC3E}">
        <p14:creationId xmlns:p14="http://schemas.microsoft.com/office/powerpoint/2010/main" val="33524037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角丸四角形 8"/>
          <p:cNvSpPr/>
          <p:nvPr/>
        </p:nvSpPr>
        <p:spPr>
          <a:xfrm>
            <a:off x="270668" y="332656"/>
            <a:ext cx="8675687" cy="710296"/>
          </a:xfrm>
          <a:prstGeom prst="round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AutoShape 4"/>
          <p:cNvSpPr txBox="1">
            <a:spLocks noChangeArrowheads="1"/>
          </p:cNvSpPr>
          <p:nvPr/>
        </p:nvSpPr>
        <p:spPr bwMode="auto">
          <a:xfrm>
            <a:off x="2051720" y="210344"/>
            <a:ext cx="4607992" cy="914400"/>
          </a:xfrm>
          <a:prstGeom prst="roundRect">
            <a:avLst>
              <a:gd name="adj" fmla="val 16667"/>
            </a:avLst>
          </a:prstGeom>
          <a:noFill/>
          <a:ln w="9525">
            <a:noFill/>
            <a:miter lim="800000"/>
            <a:headEnd/>
            <a:tailEnd/>
          </a:ln>
        </p:spPr>
        <p:txBody>
          <a:bodyPr anchor="ctr"/>
          <a:lstStyle/>
          <a:p>
            <a:pPr>
              <a:defRPr/>
            </a:pPr>
            <a:r>
              <a:rPr lang="ja-JP" altLang="en-US" sz="3600" b="1" dirty="0" smtClean="0">
                <a:solidFill>
                  <a:schemeClr val="bg1"/>
                </a:solidFill>
                <a:latin typeface="HG丸ｺﾞｼｯｸM-PRO" pitchFamily="50" charset="-128"/>
                <a:ea typeface="HG丸ｺﾞｼｯｸM-PRO" pitchFamily="50" charset="-128"/>
              </a:rPr>
              <a:t>電気</a:t>
            </a:r>
            <a:r>
              <a:rPr lang="ja-JP" altLang="en-US" sz="3600" b="1" dirty="0">
                <a:solidFill>
                  <a:schemeClr val="bg1"/>
                </a:solidFill>
                <a:latin typeface="HG丸ｺﾞｼｯｸM-PRO" pitchFamily="50" charset="-128"/>
                <a:ea typeface="HG丸ｺﾞｼｯｸM-PRO" pitchFamily="50" charset="-128"/>
              </a:rPr>
              <a:t>の</a:t>
            </a:r>
            <a:r>
              <a:rPr lang="ja-JP" altLang="en-US" sz="3600" b="1" dirty="0" smtClean="0">
                <a:solidFill>
                  <a:schemeClr val="bg1"/>
                </a:solidFill>
                <a:latin typeface="HG丸ｺﾞｼｯｸM-PRO" pitchFamily="50" charset="-128"/>
                <a:ea typeface="HG丸ｺﾞｼｯｸM-PRO" pitchFamily="50" charset="-128"/>
              </a:rPr>
              <a:t>節約術　夏</a:t>
            </a:r>
            <a:endParaRPr lang="ja-JP" altLang="en-US" sz="3600" b="1" kern="0" dirty="0">
              <a:solidFill>
                <a:schemeClr val="bg1"/>
              </a:solidFill>
              <a:latin typeface="HG丸ｺﾞｼｯｸM-PRO" pitchFamily="50" charset="-128"/>
              <a:ea typeface="HG丸ｺﾞｼｯｸM-PRO" pitchFamily="50" charset="-128"/>
              <a:cs typeface="+mj-cs"/>
            </a:endParaRPr>
          </a:p>
        </p:txBody>
      </p:sp>
      <p:sp>
        <p:nvSpPr>
          <p:cNvPr id="8" name="AutoShape 4"/>
          <p:cNvSpPr txBox="1">
            <a:spLocks noChangeArrowheads="1"/>
          </p:cNvSpPr>
          <p:nvPr/>
        </p:nvSpPr>
        <p:spPr bwMode="auto">
          <a:xfrm>
            <a:off x="-234923" y="945388"/>
            <a:ext cx="2808312" cy="801937"/>
          </a:xfrm>
          <a:prstGeom prst="roundRect">
            <a:avLst>
              <a:gd name="adj" fmla="val 16667"/>
            </a:avLst>
          </a:prstGeom>
          <a:noFill/>
          <a:ln w="9525">
            <a:noFill/>
            <a:miter lim="800000"/>
            <a:headEnd/>
            <a:tailEnd/>
          </a:ln>
        </p:spPr>
        <p:txBody>
          <a:bodyPr anchor="ctr"/>
          <a:lstStyle/>
          <a:p>
            <a:pPr>
              <a:defRPr/>
            </a:pPr>
            <a:r>
              <a:rPr lang="ja-JP" altLang="en-US" sz="2800" b="1" dirty="0" smtClean="0">
                <a:solidFill>
                  <a:srgbClr val="FF0000"/>
                </a:solidFill>
                <a:latin typeface="HG丸ｺﾞｼｯｸM-PRO" pitchFamily="50" charset="-128"/>
                <a:ea typeface="HG丸ｺﾞｼｯｸM-PRO" pitchFamily="50" charset="-128"/>
              </a:rPr>
              <a:t>エアコン</a:t>
            </a:r>
            <a:endParaRPr lang="ja-JP" altLang="en-US" sz="2800" b="1" kern="0" dirty="0">
              <a:solidFill>
                <a:srgbClr val="FF0000"/>
              </a:solidFill>
              <a:latin typeface="HG丸ｺﾞｼｯｸM-PRO" pitchFamily="50" charset="-128"/>
              <a:ea typeface="HG丸ｺﾞｼｯｸM-PRO" pitchFamily="50" charset="-128"/>
              <a:cs typeface="+mj-cs"/>
            </a:endParaRPr>
          </a:p>
        </p:txBody>
      </p:sp>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6038" y="1163921"/>
            <a:ext cx="4011265" cy="5255207"/>
          </a:xfrm>
          <a:prstGeom prst="rect">
            <a:avLst/>
          </a:prstGeom>
        </p:spPr>
      </p:pic>
      <p:pic>
        <p:nvPicPr>
          <p:cNvPr id="10" name="図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57806" y="4149080"/>
            <a:ext cx="2947065" cy="2125095"/>
          </a:xfrm>
          <a:prstGeom prst="rect">
            <a:avLst/>
          </a:prstGeom>
        </p:spPr>
      </p:pic>
      <p:sp>
        <p:nvSpPr>
          <p:cNvPr id="12" name="AutoShape 4"/>
          <p:cNvSpPr txBox="1">
            <a:spLocks noChangeArrowheads="1"/>
          </p:cNvSpPr>
          <p:nvPr/>
        </p:nvSpPr>
        <p:spPr bwMode="auto">
          <a:xfrm>
            <a:off x="471745" y="3387413"/>
            <a:ext cx="4153709" cy="977691"/>
          </a:xfrm>
          <a:prstGeom prst="roundRect">
            <a:avLst>
              <a:gd name="adj" fmla="val 16667"/>
            </a:avLst>
          </a:prstGeom>
          <a:noFill/>
          <a:ln w="9525">
            <a:noFill/>
            <a:miter lim="800000"/>
            <a:headEnd/>
            <a:tailEnd/>
          </a:ln>
        </p:spPr>
        <p:txBody>
          <a:bodyPr anchor="ctr"/>
          <a:lstStyle/>
          <a:p>
            <a:pPr algn="l">
              <a:defRPr/>
            </a:pPr>
            <a:r>
              <a:rPr lang="ja-JP" altLang="en-US" sz="1200" dirty="0" smtClean="0">
                <a:solidFill>
                  <a:schemeClr val="tx1"/>
                </a:solidFill>
                <a:latin typeface="+mn-ea"/>
                <a:ea typeface="+mn-ea"/>
              </a:rPr>
              <a:t>風向は</a:t>
            </a:r>
            <a:r>
              <a:rPr lang="ja-JP" altLang="en-US" sz="1200" dirty="0" smtClean="0">
                <a:solidFill>
                  <a:srgbClr val="FF0000"/>
                </a:solidFill>
                <a:latin typeface="+mn-ea"/>
                <a:ea typeface="+mn-ea"/>
              </a:rPr>
              <a:t>平行</a:t>
            </a:r>
            <a:r>
              <a:rPr lang="ja-JP" altLang="en-US" sz="1200" dirty="0" smtClean="0">
                <a:solidFill>
                  <a:schemeClr val="tx1"/>
                </a:solidFill>
                <a:latin typeface="+mn-ea"/>
                <a:ea typeface="+mn-ea"/>
              </a:rPr>
              <a:t>に。冷たい空気は下に下がってきます。</a:t>
            </a:r>
            <a:endParaRPr lang="en-US" altLang="ja-JP" sz="1200" dirty="0" smtClean="0">
              <a:solidFill>
                <a:schemeClr val="tx1"/>
              </a:solidFill>
              <a:latin typeface="+mn-ea"/>
              <a:ea typeface="+mn-ea"/>
            </a:endParaRPr>
          </a:p>
          <a:p>
            <a:pPr algn="l">
              <a:defRPr/>
            </a:pPr>
            <a:r>
              <a:rPr lang="ja-JP" altLang="en-US" sz="1200" dirty="0" smtClean="0">
                <a:solidFill>
                  <a:schemeClr val="tx1"/>
                </a:solidFill>
                <a:latin typeface="+mn-ea"/>
                <a:ea typeface="+mn-ea"/>
              </a:rPr>
              <a:t>扇風機を使って空気を循環させると涼しく感じます。</a:t>
            </a:r>
            <a:endParaRPr lang="ja-JP" altLang="en-US" sz="1200" kern="0" dirty="0">
              <a:solidFill>
                <a:schemeClr val="tx1"/>
              </a:solidFill>
              <a:latin typeface="+mn-ea"/>
              <a:ea typeface="+mn-ea"/>
              <a:cs typeface="+mj-cs"/>
            </a:endParaRPr>
          </a:p>
        </p:txBody>
      </p:sp>
      <p:pic>
        <p:nvPicPr>
          <p:cNvPr id="4" name="図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8928" y="5157192"/>
            <a:ext cx="1153974" cy="1152128"/>
          </a:xfrm>
          <a:prstGeom prst="rect">
            <a:avLst/>
          </a:prstGeom>
        </p:spPr>
      </p:pic>
      <p:cxnSp>
        <p:nvCxnSpPr>
          <p:cNvPr id="7" name="直線矢印コネクタ 6"/>
          <p:cNvCxnSpPr/>
          <p:nvPr/>
        </p:nvCxnSpPr>
        <p:spPr>
          <a:xfrm>
            <a:off x="2051720" y="4869160"/>
            <a:ext cx="0" cy="936104"/>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直線矢印コネクタ 12"/>
          <p:cNvCxnSpPr/>
          <p:nvPr/>
        </p:nvCxnSpPr>
        <p:spPr>
          <a:xfrm>
            <a:off x="3419872" y="4869160"/>
            <a:ext cx="0" cy="936104"/>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直線矢印コネクタ 13"/>
          <p:cNvCxnSpPr/>
          <p:nvPr/>
        </p:nvCxnSpPr>
        <p:spPr>
          <a:xfrm>
            <a:off x="3779912" y="4869160"/>
            <a:ext cx="0" cy="936104"/>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16" name="テキスト ボックス 15"/>
          <p:cNvSpPr txBox="1"/>
          <p:nvPr/>
        </p:nvSpPr>
        <p:spPr>
          <a:xfrm>
            <a:off x="3846437" y="6287460"/>
            <a:ext cx="5059398" cy="276999"/>
          </a:xfrm>
          <a:prstGeom prst="rect">
            <a:avLst/>
          </a:prstGeom>
          <a:noFill/>
        </p:spPr>
        <p:txBody>
          <a:bodyPr wrap="none" rtlCol="0">
            <a:spAutoFit/>
          </a:bodyPr>
          <a:lstStyle/>
          <a:p>
            <a:r>
              <a:rPr lang="ja-JP" altLang="en-US" sz="1200" dirty="0" smtClean="0">
                <a:solidFill>
                  <a:schemeClr val="tx1"/>
                </a:solidFill>
              </a:rPr>
              <a:t>出典：経済産業省　資源エネルギー庁　「省エネ性能カタログ　</a:t>
            </a:r>
            <a:r>
              <a:rPr lang="en-US" altLang="ja-JP" sz="1200" dirty="0" smtClean="0">
                <a:solidFill>
                  <a:schemeClr val="tx1"/>
                </a:solidFill>
              </a:rPr>
              <a:t>2017</a:t>
            </a:r>
            <a:r>
              <a:rPr lang="ja-JP" altLang="en-US" sz="1200" dirty="0" smtClean="0">
                <a:solidFill>
                  <a:schemeClr val="tx1"/>
                </a:solidFill>
              </a:rPr>
              <a:t>年冬版」</a:t>
            </a:r>
            <a:endParaRPr kumimoji="1" lang="ja-JP" altLang="en-US" sz="1200" dirty="0">
              <a:solidFill>
                <a:schemeClr val="tx1"/>
              </a:solidFill>
            </a:endParaRPr>
          </a:p>
        </p:txBody>
      </p:sp>
      <p:pic>
        <p:nvPicPr>
          <p:cNvPr id="5" name="図 4"/>
          <p:cNvPicPr>
            <a:picLocks noChangeAspect="1"/>
          </p:cNvPicPr>
          <p:nvPr/>
        </p:nvPicPr>
        <p:blipFill>
          <a:blip r:embed="rId6"/>
          <a:stretch>
            <a:fillRect/>
          </a:stretch>
        </p:blipFill>
        <p:spPr>
          <a:xfrm>
            <a:off x="496593" y="1629894"/>
            <a:ext cx="4003399" cy="2087138"/>
          </a:xfrm>
          <a:prstGeom prst="rect">
            <a:avLst/>
          </a:prstGeom>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角丸四角形 13"/>
          <p:cNvSpPr/>
          <p:nvPr/>
        </p:nvSpPr>
        <p:spPr>
          <a:xfrm>
            <a:off x="270668" y="332656"/>
            <a:ext cx="8675687" cy="710296"/>
          </a:xfrm>
          <a:prstGeom prst="round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5580112" y="3700632"/>
            <a:ext cx="3105808" cy="2664296"/>
          </a:xfrm>
          <a:prstGeom prst="rect">
            <a:avLst/>
          </a:prstGeom>
        </p:spPr>
      </p:pic>
      <p:sp>
        <p:nvSpPr>
          <p:cNvPr id="3" name="AutoShape 4"/>
          <p:cNvSpPr txBox="1">
            <a:spLocks noChangeArrowheads="1"/>
          </p:cNvSpPr>
          <p:nvPr/>
        </p:nvSpPr>
        <p:spPr bwMode="auto">
          <a:xfrm>
            <a:off x="2051720" y="210344"/>
            <a:ext cx="4607992" cy="914400"/>
          </a:xfrm>
          <a:prstGeom prst="roundRect">
            <a:avLst>
              <a:gd name="adj" fmla="val 16667"/>
            </a:avLst>
          </a:prstGeom>
          <a:noFill/>
          <a:ln w="9525">
            <a:noFill/>
            <a:miter lim="800000"/>
            <a:headEnd/>
            <a:tailEnd/>
          </a:ln>
        </p:spPr>
        <p:txBody>
          <a:bodyPr anchor="ctr"/>
          <a:lstStyle/>
          <a:p>
            <a:pPr>
              <a:defRPr/>
            </a:pPr>
            <a:r>
              <a:rPr lang="ja-JP" altLang="en-US" sz="3600" b="1" dirty="0" smtClean="0">
                <a:solidFill>
                  <a:schemeClr val="bg1"/>
                </a:solidFill>
                <a:latin typeface="HG丸ｺﾞｼｯｸM-PRO" pitchFamily="50" charset="-128"/>
                <a:ea typeface="HG丸ｺﾞｼｯｸM-PRO" pitchFamily="50" charset="-128"/>
              </a:rPr>
              <a:t>電気</a:t>
            </a:r>
            <a:r>
              <a:rPr lang="ja-JP" altLang="en-US" sz="3600" b="1" dirty="0">
                <a:solidFill>
                  <a:schemeClr val="bg1"/>
                </a:solidFill>
                <a:latin typeface="HG丸ｺﾞｼｯｸM-PRO" pitchFamily="50" charset="-128"/>
                <a:ea typeface="HG丸ｺﾞｼｯｸM-PRO" pitchFamily="50" charset="-128"/>
              </a:rPr>
              <a:t>の</a:t>
            </a:r>
            <a:r>
              <a:rPr lang="ja-JP" altLang="en-US" sz="3600" b="1" dirty="0" smtClean="0">
                <a:solidFill>
                  <a:schemeClr val="bg1"/>
                </a:solidFill>
                <a:latin typeface="HG丸ｺﾞｼｯｸM-PRO" pitchFamily="50" charset="-128"/>
                <a:ea typeface="HG丸ｺﾞｼｯｸM-PRO" pitchFamily="50" charset="-128"/>
              </a:rPr>
              <a:t>節約術　夏</a:t>
            </a:r>
            <a:endParaRPr lang="ja-JP" altLang="en-US" sz="3600" b="1" kern="0" dirty="0">
              <a:solidFill>
                <a:schemeClr val="bg1"/>
              </a:solidFill>
              <a:latin typeface="HG丸ｺﾞｼｯｸM-PRO" pitchFamily="50" charset="-128"/>
              <a:ea typeface="HG丸ｺﾞｼｯｸM-PRO" pitchFamily="50" charset="-128"/>
              <a:cs typeface="+mj-cs"/>
            </a:endParaRPr>
          </a:p>
        </p:txBody>
      </p:sp>
      <p:sp>
        <p:nvSpPr>
          <p:cNvPr id="9" name="AutoShape 4"/>
          <p:cNvSpPr txBox="1">
            <a:spLocks noChangeArrowheads="1"/>
          </p:cNvSpPr>
          <p:nvPr/>
        </p:nvSpPr>
        <p:spPr bwMode="auto">
          <a:xfrm>
            <a:off x="307550" y="887560"/>
            <a:ext cx="2808312" cy="817240"/>
          </a:xfrm>
          <a:prstGeom prst="roundRect">
            <a:avLst>
              <a:gd name="adj" fmla="val 16667"/>
            </a:avLst>
          </a:prstGeom>
          <a:noFill/>
          <a:ln w="9525">
            <a:noFill/>
            <a:miter lim="800000"/>
            <a:headEnd/>
            <a:tailEnd/>
          </a:ln>
        </p:spPr>
        <p:txBody>
          <a:bodyPr anchor="ctr"/>
          <a:lstStyle/>
          <a:p>
            <a:pPr algn="l">
              <a:defRPr/>
            </a:pPr>
            <a:r>
              <a:rPr lang="ja-JP" altLang="en-US" sz="2800" b="1" dirty="0" smtClean="0">
                <a:solidFill>
                  <a:srgbClr val="FF0000"/>
                </a:solidFill>
                <a:latin typeface="HG丸ｺﾞｼｯｸM-PRO" pitchFamily="50" charset="-128"/>
                <a:ea typeface="HG丸ｺﾞｼｯｸM-PRO" pitchFamily="50" charset="-128"/>
              </a:rPr>
              <a:t>シャワー</a:t>
            </a:r>
            <a:endParaRPr lang="ja-JP" altLang="en-US" sz="2800" b="1" kern="0" dirty="0">
              <a:solidFill>
                <a:srgbClr val="FF0000"/>
              </a:solidFill>
              <a:latin typeface="HG丸ｺﾞｼｯｸM-PRO" pitchFamily="50" charset="-128"/>
              <a:ea typeface="HG丸ｺﾞｼｯｸM-PRO" pitchFamily="50" charset="-128"/>
              <a:cs typeface="+mj-cs"/>
            </a:endParaRPr>
          </a:p>
        </p:txBody>
      </p:sp>
      <p:pic>
        <p:nvPicPr>
          <p:cNvPr id="11" name="図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888" y="3441953"/>
            <a:ext cx="4981212" cy="2570948"/>
          </a:xfrm>
          <a:prstGeom prst="rect">
            <a:avLst/>
          </a:prstGeom>
        </p:spPr>
      </p:pic>
      <p:sp>
        <p:nvSpPr>
          <p:cNvPr id="12" name="角丸四角形吹き出し 11"/>
          <p:cNvSpPr/>
          <p:nvPr/>
        </p:nvSpPr>
        <p:spPr>
          <a:xfrm>
            <a:off x="5436096" y="1268759"/>
            <a:ext cx="3096344" cy="2088233"/>
          </a:xfrm>
          <a:prstGeom prst="wedgeRoundRectCallout">
            <a:avLst>
              <a:gd name="adj1" fmla="val 20253"/>
              <a:gd name="adj2" fmla="val 66955"/>
              <a:gd name="adj3" fmla="val 16667"/>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AutoShape 4"/>
          <p:cNvSpPr txBox="1">
            <a:spLocks noChangeArrowheads="1"/>
          </p:cNvSpPr>
          <p:nvPr/>
        </p:nvSpPr>
        <p:spPr bwMode="auto">
          <a:xfrm>
            <a:off x="5508104" y="1100680"/>
            <a:ext cx="2952328" cy="2465509"/>
          </a:xfrm>
          <a:prstGeom prst="roundRect">
            <a:avLst>
              <a:gd name="adj" fmla="val 16667"/>
            </a:avLst>
          </a:prstGeom>
          <a:noFill/>
          <a:ln w="9525">
            <a:noFill/>
            <a:miter lim="800000"/>
            <a:headEnd/>
            <a:tailEnd/>
          </a:ln>
        </p:spPr>
        <p:txBody>
          <a:bodyPr anchor="ctr"/>
          <a:lstStyle/>
          <a:p>
            <a:pPr algn="l">
              <a:lnSpc>
                <a:spcPts val="1800"/>
              </a:lnSpc>
              <a:defRPr/>
            </a:pPr>
            <a:r>
              <a:rPr lang="ja-JP" altLang="en-US" sz="1400" dirty="0" smtClean="0">
                <a:solidFill>
                  <a:schemeClr val="tx1"/>
                </a:solidFill>
                <a:latin typeface="HG丸ｺﾞｼｯｸM-PRO" pitchFamily="50" charset="-128"/>
                <a:ea typeface="HG丸ｺﾞｼｯｸM-PRO" pitchFamily="50" charset="-128"/>
              </a:rPr>
              <a:t>夏に旬を迎える、</a:t>
            </a:r>
            <a:r>
              <a:rPr lang="ja-JP" altLang="en-US" sz="1400" dirty="0" smtClean="0">
                <a:solidFill>
                  <a:srgbClr val="FF0000"/>
                </a:solidFill>
                <a:latin typeface="HG丸ｺﾞｼｯｸM-PRO" pitchFamily="50" charset="-128"/>
                <a:ea typeface="HG丸ｺﾞｼｯｸM-PRO" pitchFamily="50" charset="-128"/>
              </a:rPr>
              <a:t>すいか</a:t>
            </a:r>
            <a:r>
              <a:rPr lang="ja-JP" altLang="en-US" sz="1400" dirty="0" smtClean="0">
                <a:solidFill>
                  <a:schemeClr val="tx1"/>
                </a:solidFill>
                <a:latin typeface="HG丸ｺﾞｼｯｸM-PRO" pitchFamily="50" charset="-128"/>
                <a:ea typeface="HG丸ｺﾞｼｯｸM-PRO" pitchFamily="50" charset="-128"/>
              </a:rPr>
              <a:t>、</a:t>
            </a:r>
            <a:r>
              <a:rPr lang="ja-JP" altLang="en-US" sz="1400" dirty="0" smtClean="0">
                <a:solidFill>
                  <a:srgbClr val="FF0000"/>
                </a:solidFill>
                <a:latin typeface="HG丸ｺﾞｼｯｸM-PRO" pitchFamily="50" charset="-128"/>
                <a:ea typeface="HG丸ｺﾞｼｯｸM-PRO" pitchFamily="50" charset="-128"/>
              </a:rPr>
              <a:t>きゅうり</a:t>
            </a:r>
            <a:r>
              <a:rPr lang="ja-JP" altLang="en-US" sz="1400" dirty="0" smtClean="0">
                <a:solidFill>
                  <a:schemeClr val="tx1"/>
                </a:solidFill>
                <a:latin typeface="HG丸ｺﾞｼｯｸM-PRO" pitchFamily="50" charset="-128"/>
                <a:ea typeface="HG丸ｺﾞｼｯｸM-PRO" pitchFamily="50" charset="-128"/>
              </a:rPr>
              <a:t>、</a:t>
            </a:r>
            <a:r>
              <a:rPr lang="ja-JP" altLang="en-US" sz="1400" dirty="0" smtClean="0">
                <a:solidFill>
                  <a:srgbClr val="FF0000"/>
                </a:solidFill>
                <a:latin typeface="HG丸ｺﾞｼｯｸM-PRO" pitchFamily="50" charset="-128"/>
                <a:ea typeface="HG丸ｺﾞｼｯｸM-PRO" pitchFamily="50" charset="-128"/>
              </a:rPr>
              <a:t>トマト</a:t>
            </a:r>
            <a:r>
              <a:rPr lang="ja-JP" altLang="en-US" sz="1400" dirty="0" smtClean="0">
                <a:solidFill>
                  <a:schemeClr val="tx1"/>
                </a:solidFill>
                <a:latin typeface="HG丸ｺﾞｼｯｸM-PRO" pitchFamily="50" charset="-128"/>
                <a:ea typeface="HG丸ｺﾞｼｯｸM-PRO" pitchFamily="50" charset="-128"/>
              </a:rPr>
              <a:t>、</a:t>
            </a:r>
            <a:r>
              <a:rPr lang="ja-JP" altLang="en-US" sz="1400" dirty="0" smtClean="0">
                <a:solidFill>
                  <a:srgbClr val="FF0000"/>
                </a:solidFill>
                <a:latin typeface="HG丸ｺﾞｼｯｸM-PRO" pitchFamily="50" charset="-128"/>
                <a:ea typeface="HG丸ｺﾞｼｯｸM-PRO" pitchFamily="50" charset="-128"/>
              </a:rPr>
              <a:t>ゴーヤ</a:t>
            </a:r>
            <a:r>
              <a:rPr lang="ja-JP" altLang="en-US" sz="1400" dirty="0" smtClean="0">
                <a:solidFill>
                  <a:schemeClr val="tx1"/>
                </a:solidFill>
                <a:latin typeface="HG丸ｺﾞｼｯｸM-PRO" pitchFamily="50" charset="-128"/>
                <a:ea typeface="HG丸ｺﾞｼｯｸM-PRO" pitchFamily="50" charset="-128"/>
              </a:rPr>
              <a:t>などは、食べると体にたまった熱をとってくれるよ！</a:t>
            </a:r>
            <a:endParaRPr lang="en-US" altLang="ja-JP" sz="1400" dirty="0" smtClean="0">
              <a:solidFill>
                <a:schemeClr val="tx1"/>
              </a:solidFill>
              <a:latin typeface="HG丸ｺﾞｼｯｸM-PRO" pitchFamily="50" charset="-128"/>
              <a:ea typeface="HG丸ｺﾞｼｯｸM-PRO" pitchFamily="50" charset="-128"/>
            </a:endParaRPr>
          </a:p>
          <a:p>
            <a:pPr algn="l">
              <a:lnSpc>
                <a:spcPts val="1800"/>
              </a:lnSpc>
              <a:defRPr/>
            </a:pPr>
            <a:r>
              <a:rPr lang="ja-JP" altLang="en-US" sz="1400" kern="0" dirty="0" smtClean="0">
                <a:solidFill>
                  <a:schemeClr val="tx1"/>
                </a:solidFill>
                <a:latin typeface="HG丸ｺﾞｼｯｸM-PRO" pitchFamily="50" charset="-128"/>
                <a:ea typeface="HG丸ｺﾞｼｯｸM-PRO" pitchFamily="50" charset="-128"/>
                <a:cs typeface="+mj-cs"/>
              </a:rPr>
              <a:t>旬の栄養いっぱい、安くておいしい食べ物を食べて、体の中からすっきりしよう！</a:t>
            </a:r>
            <a:endParaRPr lang="en-US" altLang="ja-JP" sz="1400" kern="0" dirty="0" smtClean="0">
              <a:solidFill>
                <a:schemeClr val="tx1"/>
              </a:solidFill>
              <a:latin typeface="HG丸ｺﾞｼｯｸM-PRO" pitchFamily="50" charset="-128"/>
              <a:ea typeface="HG丸ｺﾞｼｯｸM-PRO" pitchFamily="50" charset="-128"/>
              <a:cs typeface="+mj-cs"/>
            </a:endParaRPr>
          </a:p>
        </p:txBody>
      </p:sp>
      <p:sp>
        <p:nvSpPr>
          <p:cNvPr id="16" name="テキスト ボックス 15"/>
          <p:cNvSpPr txBox="1"/>
          <p:nvPr/>
        </p:nvSpPr>
        <p:spPr>
          <a:xfrm>
            <a:off x="557413" y="6208967"/>
            <a:ext cx="5059398" cy="276999"/>
          </a:xfrm>
          <a:prstGeom prst="rect">
            <a:avLst/>
          </a:prstGeom>
          <a:noFill/>
        </p:spPr>
        <p:txBody>
          <a:bodyPr wrap="none" rtlCol="0">
            <a:spAutoFit/>
          </a:bodyPr>
          <a:lstStyle/>
          <a:p>
            <a:r>
              <a:rPr lang="ja-JP" altLang="en-US" sz="1200" dirty="0" smtClean="0">
                <a:solidFill>
                  <a:schemeClr val="tx1"/>
                </a:solidFill>
              </a:rPr>
              <a:t>出典：経済産業省　資源エネルギー庁　「省エネ性能カタログ　</a:t>
            </a:r>
            <a:r>
              <a:rPr lang="en-US" altLang="ja-JP" sz="1200" dirty="0" smtClean="0">
                <a:solidFill>
                  <a:schemeClr val="tx1"/>
                </a:solidFill>
              </a:rPr>
              <a:t>2017</a:t>
            </a:r>
            <a:r>
              <a:rPr lang="ja-JP" altLang="en-US" sz="1200" dirty="0" smtClean="0">
                <a:solidFill>
                  <a:schemeClr val="tx1"/>
                </a:solidFill>
              </a:rPr>
              <a:t>年冬版」</a:t>
            </a:r>
            <a:endParaRPr kumimoji="1" lang="ja-JP" altLang="en-US" sz="1200" dirty="0">
              <a:solidFill>
                <a:schemeClr val="tx1"/>
              </a:solidFill>
            </a:endParaRPr>
          </a:p>
        </p:txBody>
      </p:sp>
      <p:pic>
        <p:nvPicPr>
          <p:cNvPr id="4" name="図 3"/>
          <p:cNvPicPr>
            <a:picLocks noChangeAspect="1"/>
          </p:cNvPicPr>
          <p:nvPr/>
        </p:nvPicPr>
        <p:blipFill>
          <a:blip r:embed="rId4"/>
          <a:stretch>
            <a:fillRect/>
          </a:stretch>
        </p:blipFill>
        <p:spPr>
          <a:xfrm>
            <a:off x="422719" y="1604437"/>
            <a:ext cx="4653337" cy="1752555"/>
          </a:xfrm>
          <a:prstGeom prst="rect">
            <a:avLst/>
          </a:prstGeom>
        </p:spPr>
      </p:pic>
    </p:spTree>
    <p:extLst>
      <p:ext uri="{BB962C8B-B14F-4D97-AF65-F5344CB8AC3E}">
        <p14:creationId xmlns:p14="http://schemas.microsoft.com/office/powerpoint/2010/main" val="27294279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4"/>
          <p:cNvSpPr txBox="1">
            <a:spLocks noChangeArrowheads="1"/>
          </p:cNvSpPr>
          <p:nvPr/>
        </p:nvSpPr>
        <p:spPr bwMode="auto">
          <a:xfrm>
            <a:off x="395536" y="332656"/>
            <a:ext cx="8159750" cy="914400"/>
          </a:xfrm>
          <a:prstGeom prst="roundRect">
            <a:avLst>
              <a:gd name="adj" fmla="val 16667"/>
            </a:avLst>
          </a:prstGeom>
          <a:noFill/>
          <a:ln w="9525">
            <a:noFill/>
            <a:miter lim="800000"/>
            <a:headEnd/>
            <a:tailEnd/>
          </a:ln>
        </p:spPr>
        <p:txBody>
          <a:bodyPr anchor="ctr"/>
          <a:lstStyle/>
          <a:p>
            <a:pPr>
              <a:defRPr/>
            </a:pPr>
            <a:r>
              <a:rPr lang="ja-JP" altLang="en-US" sz="3600" b="1" dirty="0" smtClean="0">
                <a:latin typeface="HG丸ｺﾞｼｯｸM-PRO" pitchFamily="50" charset="-128"/>
                <a:ea typeface="HG丸ｺﾞｼｯｸM-PRO" pitchFamily="50" charset="-128"/>
              </a:rPr>
              <a:t>熱の入口、出口、知ってますか？</a:t>
            </a:r>
            <a:endParaRPr lang="ja-JP" altLang="en-US" sz="3600" b="1" kern="0" dirty="0">
              <a:latin typeface="HG丸ｺﾞｼｯｸM-PRO" pitchFamily="50" charset="-128"/>
              <a:ea typeface="HG丸ｺﾞｼｯｸM-PRO" pitchFamily="50" charset="-128"/>
              <a:cs typeface="+mj-cs"/>
            </a:endParaRPr>
          </a:p>
        </p:txBody>
      </p:sp>
      <p:pic>
        <p:nvPicPr>
          <p:cNvPr id="2" name="図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3688" y="1247055"/>
            <a:ext cx="5868632" cy="5207751"/>
          </a:xfrm>
          <a:prstGeom prst="rect">
            <a:avLst/>
          </a:prstGeom>
        </p:spPr>
      </p:pic>
      <p:sp>
        <p:nvSpPr>
          <p:cNvPr id="4" name="テキスト ボックス 3"/>
          <p:cNvSpPr txBox="1"/>
          <p:nvPr/>
        </p:nvSpPr>
        <p:spPr>
          <a:xfrm>
            <a:off x="3537755" y="6316306"/>
            <a:ext cx="5059398" cy="276999"/>
          </a:xfrm>
          <a:prstGeom prst="rect">
            <a:avLst/>
          </a:prstGeom>
          <a:noFill/>
        </p:spPr>
        <p:txBody>
          <a:bodyPr wrap="none" rtlCol="0">
            <a:spAutoFit/>
          </a:bodyPr>
          <a:lstStyle/>
          <a:p>
            <a:r>
              <a:rPr lang="ja-JP" altLang="en-US" sz="1200" dirty="0" smtClean="0">
                <a:solidFill>
                  <a:schemeClr val="tx1"/>
                </a:solidFill>
              </a:rPr>
              <a:t>出典：経済産業省　資源エネルギー庁　「省エネ性能カタログ　</a:t>
            </a:r>
            <a:r>
              <a:rPr lang="en-US" altLang="ja-JP" sz="1200" dirty="0" smtClean="0">
                <a:solidFill>
                  <a:schemeClr val="tx1"/>
                </a:solidFill>
              </a:rPr>
              <a:t>2017</a:t>
            </a:r>
            <a:r>
              <a:rPr lang="ja-JP" altLang="en-US" sz="1200" dirty="0" smtClean="0">
                <a:solidFill>
                  <a:schemeClr val="tx1"/>
                </a:solidFill>
              </a:rPr>
              <a:t>年冬版」</a:t>
            </a:r>
            <a:endParaRPr kumimoji="1" lang="ja-JP" altLang="en-US" sz="1200" dirty="0">
              <a:solidFill>
                <a:schemeClr val="tx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角丸四角形 7"/>
          <p:cNvSpPr/>
          <p:nvPr/>
        </p:nvSpPr>
        <p:spPr>
          <a:xfrm>
            <a:off x="270668" y="332656"/>
            <a:ext cx="8675687" cy="71029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AutoShape 4"/>
          <p:cNvSpPr txBox="1">
            <a:spLocks noChangeArrowheads="1"/>
          </p:cNvSpPr>
          <p:nvPr/>
        </p:nvSpPr>
        <p:spPr bwMode="auto">
          <a:xfrm>
            <a:off x="2555776" y="188640"/>
            <a:ext cx="4375844" cy="914400"/>
          </a:xfrm>
          <a:prstGeom prst="roundRect">
            <a:avLst>
              <a:gd name="adj" fmla="val 16667"/>
            </a:avLst>
          </a:prstGeom>
          <a:noFill/>
          <a:ln w="9525">
            <a:noFill/>
            <a:miter lim="800000"/>
            <a:headEnd/>
            <a:tailEnd/>
          </a:ln>
        </p:spPr>
        <p:txBody>
          <a:bodyPr anchor="ctr"/>
          <a:lstStyle/>
          <a:p>
            <a:pPr>
              <a:defRPr/>
            </a:pPr>
            <a:r>
              <a:rPr lang="ja-JP" altLang="en-US" sz="3600" b="1" dirty="0" smtClean="0">
                <a:solidFill>
                  <a:schemeClr val="bg1"/>
                </a:solidFill>
                <a:latin typeface="HG丸ｺﾞｼｯｸM-PRO" pitchFamily="50" charset="-128"/>
                <a:ea typeface="HG丸ｺﾞｼｯｸM-PRO" pitchFamily="50" charset="-128"/>
              </a:rPr>
              <a:t>電気</a:t>
            </a:r>
            <a:r>
              <a:rPr lang="ja-JP" altLang="en-US" sz="3600" b="1" dirty="0">
                <a:solidFill>
                  <a:schemeClr val="bg1"/>
                </a:solidFill>
                <a:latin typeface="HG丸ｺﾞｼｯｸM-PRO" pitchFamily="50" charset="-128"/>
                <a:ea typeface="HG丸ｺﾞｼｯｸM-PRO" pitchFamily="50" charset="-128"/>
              </a:rPr>
              <a:t>の</a:t>
            </a:r>
            <a:r>
              <a:rPr lang="ja-JP" altLang="en-US" sz="3600" b="1" dirty="0" smtClean="0">
                <a:solidFill>
                  <a:schemeClr val="bg1"/>
                </a:solidFill>
                <a:latin typeface="HG丸ｺﾞｼｯｸM-PRO" pitchFamily="50" charset="-128"/>
                <a:ea typeface="HG丸ｺﾞｼｯｸM-PRO" pitchFamily="50" charset="-128"/>
              </a:rPr>
              <a:t>節約術　冬</a:t>
            </a:r>
            <a:endParaRPr lang="ja-JP" altLang="en-US" sz="3600" b="1" kern="0" dirty="0">
              <a:solidFill>
                <a:schemeClr val="bg1"/>
              </a:solidFill>
              <a:latin typeface="HG丸ｺﾞｼｯｸM-PRO" pitchFamily="50" charset="-128"/>
              <a:ea typeface="HG丸ｺﾞｼｯｸM-PRO" pitchFamily="50" charset="-128"/>
              <a:cs typeface="+mj-cs"/>
            </a:endParaRPr>
          </a:p>
        </p:txBody>
      </p:sp>
      <p:pic>
        <p:nvPicPr>
          <p:cNvPr id="9" name="図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24320" y="1954997"/>
            <a:ext cx="3614600" cy="3620535"/>
          </a:xfrm>
          <a:prstGeom prst="rect">
            <a:avLst/>
          </a:prstGeom>
        </p:spPr>
      </p:pic>
      <p:sp>
        <p:nvSpPr>
          <p:cNvPr id="10" name="AutoShape 4"/>
          <p:cNvSpPr txBox="1">
            <a:spLocks noChangeArrowheads="1"/>
          </p:cNvSpPr>
          <p:nvPr/>
        </p:nvSpPr>
        <p:spPr bwMode="auto">
          <a:xfrm>
            <a:off x="4405066" y="1158094"/>
            <a:ext cx="2808312" cy="801937"/>
          </a:xfrm>
          <a:prstGeom prst="roundRect">
            <a:avLst>
              <a:gd name="adj" fmla="val 16667"/>
            </a:avLst>
          </a:prstGeom>
          <a:noFill/>
          <a:ln w="9525">
            <a:noFill/>
            <a:miter lim="800000"/>
            <a:headEnd/>
            <a:tailEnd/>
          </a:ln>
        </p:spPr>
        <p:txBody>
          <a:bodyPr anchor="ctr"/>
          <a:lstStyle/>
          <a:p>
            <a:pPr>
              <a:defRPr/>
            </a:pPr>
            <a:r>
              <a:rPr lang="ja-JP" altLang="en-US" sz="2800" b="1" dirty="0" smtClean="0">
                <a:solidFill>
                  <a:srgbClr val="FF0000"/>
                </a:solidFill>
                <a:latin typeface="HG丸ｺﾞｼｯｸM-PRO" pitchFamily="50" charset="-128"/>
                <a:ea typeface="HG丸ｺﾞｼｯｸM-PRO" pitchFamily="50" charset="-128"/>
              </a:rPr>
              <a:t>ヒーター</a:t>
            </a:r>
            <a:endParaRPr lang="ja-JP" altLang="en-US" sz="2800" b="1" kern="0" dirty="0">
              <a:solidFill>
                <a:srgbClr val="FF0000"/>
              </a:solidFill>
              <a:latin typeface="HG丸ｺﾞｼｯｸM-PRO" pitchFamily="50" charset="-128"/>
              <a:ea typeface="HG丸ｺﾞｼｯｸM-PRO" pitchFamily="50" charset="-128"/>
              <a:cs typeface="+mj-cs"/>
            </a:endParaRPr>
          </a:p>
        </p:txBody>
      </p:sp>
      <p:sp>
        <p:nvSpPr>
          <p:cNvPr id="12" name="AutoShape 4"/>
          <p:cNvSpPr txBox="1">
            <a:spLocks noChangeArrowheads="1"/>
          </p:cNvSpPr>
          <p:nvPr/>
        </p:nvSpPr>
        <p:spPr bwMode="auto">
          <a:xfrm>
            <a:off x="513633" y="1128050"/>
            <a:ext cx="2808312" cy="801937"/>
          </a:xfrm>
          <a:prstGeom prst="roundRect">
            <a:avLst>
              <a:gd name="adj" fmla="val 16667"/>
            </a:avLst>
          </a:prstGeom>
          <a:noFill/>
          <a:ln w="9525">
            <a:noFill/>
            <a:miter lim="800000"/>
            <a:headEnd/>
            <a:tailEnd/>
          </a:ln>
        </p:spPr>
        <p:txBody>
          <a:bodyPr anchor="ctr"/>
          <a:lstStyle/>
          <a:p>
            <a:pPr algn="l">
              <a:defRPr/>
            </a:pPr>
            <a:r>
              <a:rPr lang="ja-JP" altLang="en-US" sz="2800" b="1" dirty="0" smtClean="0">
                <a:solidFill>
                  <a:srgbClr val="FF0000"/>
                </a:solidFill>
                <a:latin typeface="HG丸ｺﾞｼｯｸM-PRO" pitchFamily="50" charset="-128"/>
                <a:ea typeface="HG丸ｺﾞｼｯｸM-PRO" pitchFamily="50" charset="-128"/>
              </a:rPr>
              <a:t>電気カーペット</a:t>
            </a:r>
            <a:endParaRPr lang="ja-JP" altLang="en-US" sz="2800" b="1" kern="0" dirty="0">
              <a:solidFill>
                <a:srgbClr val="FF0000"/>
              </a:solidFill>
              <a:latin typeface="HG丸ｺﾞｼｯｸM-PRO" pitchFamily="50" charset="-128"/>
              <a:ea typeface="HG丸ｺﾞｼｯｸM-PRO" pitchFamily="50" charset="-128"/>
              <a:cs typeface="+mj-cs"/>
            </a:endParaRPr>
          </a:p>
        </p:txBody>
      </p:sp>
      <p:pic>
        <p:nvPicPr>
          <p:cNvPr id="13" name="図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953" y="4672060"/>
            <a:ext cx="4583601" cy="1525576"/>
          </a:xfrm>
          <a:prstGeom prst="rect">
            <a:avLst/>
          </a:prstGeom>
        </p:spPr>
      </p:pic>
      <p:sp>
        <p:nvSpPr>
          <p:cNvPr id="15" name="テキスト ボックス 14"/>
          <p:cNvSpPr txBox="1"/>
          <p:nvPr/>
        </p:nvSpPr>
        <p:spPr>
          <a:xfrm>
            <a:off x="2064393" y="6230641"/>
            <a:ext cx="5088251" cy="276999"/>
          </a:xfrm>
          <a:prstGeom prst="rect">
            <a:avLst/>
          </a:prstGeom>
          <a:noFill/>
        </p:spPr>
        <p:txBody>
          <a:bodyPr wrap="none" rtlCol="0">
            <a:spAutoFit/>
          </a:bodyPr>
          <a:lstStyle/>
          <a:p>
            <a:r>
              <a:rPr lang="ja-JP" altLang="en-US" sz="1200" dirty="0" smtClean="0">
                <a:solidFill>
                  <a:schemeClr val="tx1"/>
                </a:solidFill>
              </a:rPr>
              <a:t>出典：経済産業省　資源エネルギー庁　</a:t>
            </a:r>
            <a:r>
              <a:rPr lang="ja-JP" altLang="en-US" sz="1200" dirty="0" smtClean="0">
                <a:solidFill>
                  <a:schemeClr val="tx1"/>
                </a:solidFill>
              </a:rPr>
              <a:t>「</a:t>
            </a:r>
            <a:r>
              <a:rPr lang="ja-JP" altLang="en-US" sz="1200" dirty="0">
                <a:solidFill>
                  <a:schemeClr val="tx1"/>
                </a:solidFill>
              </a:rPr>
              <a:t>家庭</a:t>
            </a:r>
            <a:r>
              <a:rPr lang="ja-JP" altLang="en-US" sz="1200" dirty="0" smtClean="0">
                <a:solidFill>
                  <a:schemeClr val="tx1"/>
                </a:solidFill>
              </a:rPr>
              <a:t>の省エネ徹底ガイド春夏秋冬</a:t>
            </a:r>
            <a:r>
              <a:rPr lang="ja-JP" altLang="en-US" sz="1200" dirty="0" smtClean="0">
                <a:solidFill>
                  <a:schemeClr val="tx1"/>
                </a:solidFill>
              </a:rPr>
              <a:t>」</a:t>
            </a:r>
            <a:endParaRPr kumimoji="1" lang="ja-JP" altLang="en-US" sz="1200" dirty="0">
              <a:solidFill>
                <a:schemeClr val="tx1"/>
              </a:solidFill>
            </a:endParaRPr>
          </a:p>
        </p:txBody>
      </p:sp>
      <p:pic>
        <p:nvPicPr>
          <p:cNvPr id="3" name="図 2"/>
          <p:cNvPicPr>
            <a:picLocks noChangeAspect="1"/>
          </p:cNvPicPr>
          <p:nvPr/>
        </p:nvPicPr>
        <p:blipFill>
          <a:blip r:embed="rId4"/>
          <a:stretch>
            <a:fillRect/>
          </a:stretch>
        </p:blipFill>
        <p:spPr>
          <a:xfrm>
            <a:off x="442453" y="1993036"/>
            <a:ext cx="4554138" cy="2444076"/>
          </a:xfrm>
          <a:prstGeom prst="rect">
            <a:avLst/>
          </a:prstGeom>
        </p:spPr>
      </p:pic>
      <p:pic>
        <p:nvPicPr>
          <p:cNvPr id="4" name="図 3"/>
          <p:cNvPicPr>
            <a:picLocks noChangeAspect="1"/>
          </p:cNvPicPr>
          <p:nvPr/>
        </p:nvPicPr>
        <p:blipFill>
          <a:blip r:embed="rId5"/>
          <a:stretch>
            <a:fillRect/>
          </a:stretch>
        </p:blipFill>
        <p:spPr>
          <a:xfrm>
            <a:off x="2798753" y="1935951"/>
            <a:ext cx="428625" cy="268913"/>
          </a:xfrm>
          <a:prstGeom prst="rect">
            <a:avLst/>
          </a:prstGeom>
        </p:spPr>
      </p:pic>
    </p:spTree>
    <p:extLst>
      <p:ext uri="{BB962C8B-B14F-4D97-AF65-F5344CB8AC3E}">
        <p14:creationId xmlns:p14="http://schemas.microsoft.com/office/powerpoint/2010/main" val="14364100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角丸四角形 9"/>
          <p:cNvSpPr/>
          <p:nvPr/>
        </p:nvSpPr>
        <p:spPr>
          <a:xfrm>
            <a:off x="270668" y="332656"/>
            <a:ext cx="8675687" cy="71029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AutoShape 4"/>
          <p:cNvSpPr txBox="1">
            <a:spLocks noChangeArrowheads="1"/>
          </p:cNvSpPr>
          <p:nvPr/>
        </p:nvSpPr>
        <p:spPr bwMode="auto">
          <a:xfrm>
            <a:off x="2420589" y="227421"/>
            <a:ext cx="4375844" cy="914400"/>
          </a:xfrm>
          <a:prstGeom prst="roundRect">
            <a:avLst>
              <a:gd name="adj" fmla="val 16667"/>
            </a:avLst>
          </a:prstGeom>
          <a:noFill/>
          <a:ln w="9525">
            <a:noFill/>
            <a:miter lim="800000"/>
            <a:headEnd/>
            <a:tailEnd/>
          </a:ln>
        </p:spPr>
        <p:txBody>
          <a:bodyPr anchor="ctr"/>
          <a:lstStyle/>
          <a:p>
            <a:pPr>
              <a:defRPr/>
            </a:pPr>
            <a:r>
              <a:rPr lang="ja-JP" altLang="en-US" sz="3600" b="1" dirty="0" smtClean="0">
                <a:solidFill>
                  <a:schemeClr val="bg1"/>
                </a:solidFill>
                <a:latin typeface="HG丸ｺﾞｼｯｸM-PRO" pitchFamily="50" charset="-128"/>
                <a:ea typeface="HG丸ｺﾞｼｯｸM-PRO" pitchFamily="50" charset="-128"/>
              </a:rPr>
              <a:t>電気</a:t>
            </a:r>
            <a:r>
              <a:rPr lang="ja-JP" altLang="en-US" sz="3600" b="1" dirty="0">
                <a:solidFill>
                  <a:schemeClr val="bg1"/>
                </a:solidFill>
                <a:latin typeface="HG丸ｺﾞｼｯｸM-PRO" pitchFamily="50" charset="-128"/>
                <a:ea typeface="HG丸ｺﾞｼｯｸM-PRO" pitchFamily="50" charset="-128"/>
              </a:rPr>
              <a:t>の</a:t>
            </a:r>
            <a:r>
              <a:rPr lang="ja-JP" altLang="en-US" sz="3600" b="1" dirty="0" smtClean="0">
                <a:solidFill>
                  <a:schemeClr val="bg1"/>
                </a:solidFill>
                <a:latin typeface="HG丸ｺﾞｼｯｸM-PRO" pitchFamily="50" charset="-128"/>
                <a:ea typeface="HG丸ｺﾞｼｯｸM-PRO" pitchFamily="50" charset="-128"/>
              </a:rPr>
              <a:t>節約術　冬</a:t>
            </a:r>
            <a:endParaRPr lang="ja-JP" altLang="en-US" sz="3600" b="1" kern="0" dirty="0">
              <a:solidFill>
                <a:schemeClr val="bg1"/>
              </a:solidFill>
              <a:latin typeface="HG丸ｺﾞｼｯｸM-PRO" pitchFamily="50" charset="-128"/>
              <a:ea typeface="HG丸ｺﾞｼｯｸM-PRO" pitchFamily="50" charset="-128"/>
              <a:cs typeface="+mj-cs"/>
            </a:endParaRPr>
          </a:p>
        </p:txBody>
      </p:sp>
      <p:sp>
        <p:nvSpPr>
          <p:cNvPr id="5" name="AutoShape 4"/>
          <p:cNvSpPr txBox="1">
            <a:spLocks noChangeArrowheads="1"/>
          </p:cNvSpPr>
          <p:nvPr/>
        </p:nvSpPr>
        <p:spPr bwMode="auto">
          <a:xfrm>
            <a:off x="-84663" y="884868"/>
            <a:ext cx="2808312" cy="801937"/>
          </a:xfrm>
          <a:prstGeom prst="roundRect">
            <a:avLst>
              <a:gd name="adj" fmla="val 16667"/>
            </a:avLst>
          </a:prstGeom>
          <a:noFill/>
          <a:ln w="9525">
            <a:noFill/>
            <a:miter lim="800000"/>
            <a:headEnd/>
            <a:tailEnd/>
          </a:ln>
        </p:spPr>
        <p:txBody>
          <a:bodyPr anchor="ctr"/>
          <a:lstStyle/>
          <a:p>
            <a:pPr>
              <a:defRPr/>
            </a:pPr>
            <a:r>
              <a:rPr lang="ja-JP" altLang="en-US" sz="2800" b="1" dirty="0" smtClean="0">
                <a:solidFill>
                  <a:srgbClr val="FF0000"/>
                </a:solidFill>
                <a:latin typeface="HG丸ｺﾞｼｯｸM-PRO" pitchFamily="50" charset="-128"/>
                <a:ea typeface="HG丸ｺﾞｼｯｸM-PRO" pitchFamily="50" charset="-128"/>
              </a:rPr>
              <a:t>エアコン</a:t>
            </a:r>
            <a:endParaRPr lang="ja-JP" altLang="en-US" sz="2800" b="1" kern="0" dirty="0">
              <a:solidFill>
                <a:srgbClr val="FF0000"/>
              </a:solidFill>
              <a:latin typeface="HG丸ｺﾞｼｯｸM-PRO" pitchFamily="50" charset="-128"/>
              <a:ea typeface="HG丸ｺﾞｼｯｸM-PRO" pitchFamily="50" charset="-128"/>
              <a:cs typeface="+mj-cs"/>
            </a:endParaRPr>
          </a:p>
        </p:txBody>
      </p:sp>
      <p:pic>
        <p:nvPicPr>
          <p:cNvPr id="2" name="図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4660" y="1292367"/>
            <a:ext cx="4102613" cy="2628237"/>
          </a:xfrm>
          <a:prstGeom prst="rect">
            <a:avLst/>
          </a:prstGeom>
        </p:spPr>
      </p:pic>
      <p:pic>
        <p:nvPicPr>
          <p:cNvPr id="11" name="図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7339" y="3954671"/>
            <a:ext cx="3586500" cy="2573985"/>
          </a:xfrm>
          <a:prstGeom prst="rect">
            <a:avLst/>
          </a:prstGeom>
        </p:spPr>
      </p:pic>
      <p:sp>
        <p:nvSpPr>
          <p:cNvPr id="12" name="AutoShape 4"/>
          <p:cNvSpPr txBox="1">
            <a:spLocks noChangeArrowheads="1"/>
          </p:cNvSpPr>
          <p:nvPr/>
        </p:nvSpPr>
        <p:spPr bwMode="auto">
          <a:xfrm>
            <a:off x="1060253" y="3866933"/>
            <a:ext cx="4153709" cy="977691"/>
          </a:xfrm>
          <a:prstGeom prst="roundRect">
            <a:avLst>
              <a:gd name="adj" fmla="val 16667"/>
            </a:avLst>
          </a:prstGeom>
          <a:noFill/>
          <a:ln w="9525">
            <a:noFill/>
            <a:miter lim="800000"/>
            <a:headEnd/>
            <a:tailEnd/>
          </a:ln>
        </p:spPr>
        <p:txBody>
          <a:bodyPr anchor="ctr"/>
          <a:lstStyle/>
          <a:p>
            <a:pPr algn="l">
              <a:defRPr/>
            </a:pPr>
            <a:r>
              <a:rPr lang="ja-JP" altLang="en-US" sz="1200" dirty="0" smtClean="0">
                <a:solidFill>
                  <a:schemeClr val="tx1"/>
                </a:solidFill>
                <a:latin typeface="+mn-ea"/>
                <a:ea typeface="+mn-ea"/>
              </a:rPr>
              <a:t>風向は</a:t>
            </a:r>
            <a:r>
              <a:rPr lang="ja-JP" altLang="en-US" sz="1200" dirty="0" smtClean="0">
                <a:solidFill>
                  <a:srgbClr val="FF0000"/>
                </a:solidFill>
                <a:latin typeface="+mn-ea"/>
                <a:ea typeface="+mn-ea"/>
              </a:rPr>
              <a:t>下向き</a:t>
            </a:r>
            <a:r>
              <a:rPr lang="ja-JP" altLang="en-US" sz="1200" dirty="0" smtClean="0">
                <a:solidFill>
                  <a:schemeClr val="tx1"/>
                </a:solidFill>
                <a:latin typeface="+mn-ea"/>
                <a:ea typeface="+mn-ea"/>
              </a:rPr>
              <a:t>に。暖かい空気は上に上がります。</a:t>
            </a:r>
            <a:endParaRPr lang="en-US" altLang="ja-JP" sz="1200" dirty="0" smtClean="0">
              <a:solidFill>
                <a:schemeClr val="tx1"/>
              </a:solidFill>
              <a:latin typeface="+mn-ea"/>
              <a:ea typeface="+mn-ea"/>
            </a:endParaRPr>
          </a:p>
          <a:p>
            <a:pPr algn="l">
              <a:defRPr/>
            </a:pPr>
            <a:endParaRPr lang="ja-JP" altLang="en-US" sz="1200" kern="0" dirty="0">
              <a:solidFill>
                <a:schemeClr val="tx1"/>
              </a:solidFill>
              <a:latin typeface="+mn-ea"/>
              <a:ea typeface="+mn-ea"/>
              <a:cs typeface="+mj-cs"/>
            </a:endParaRPr>
          </a:p>
        </p:txBody>
      </p:sp>
      <p:pic>
        <p:nvPicPr>
          <p:cNvPr id="8" name="図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15861" y="4095673"/>
            <a:ext cx="3440213" cy="2159395"/>
          </a:xfrm>
          <a:prstGeom prst="rect">
            <a:avLst/>
          </a:prstGeom>
        </p:spPr>
      </p:pic>
      <p:cxnSp>
        <p:nvCxnSpPr>
          <p:cNvPr id="13" name="直線矢印コネクタ 12"/>
          <p:cNvCxnSpPr/>
          <p:nvPr/>
        </p:nvCxnSpPr>
        <p:spPr>
          <a:xfrm flipV="1">
            <a:off x="1187624" y="4797152"/>
            <a:ext cx="0" cy="86409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直線矢印コネクタ 13"/>
          <p:cNvCxnSpPr/>
          <p:nvPr/>
        </p:nvCxnSpPr>
        <p:spPr>
          <a:xfrm flipV="1">
            <a:off x="2987824" y="4869160"/>
            <a:ext cx="0" cy="86409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線矢印コネクタ 14"/>
          <p:cNvCxnSpPr/>
          <p:nvPr/>
        </p:nvCxnSpPr>
        <p:spPr>
          <a:xfrm flipV="1">
            <a:off x="3419872" y="4869160"/>
            <a:ext cx="0" cy="86409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テキスト ボックス 16"/>
          <p:cNvSpPr txBox="1"/>
          <p:nvPr/>
        </p:nvSpPr>
        <p:spPr>
          <a:xfrm>
            <a:off x="3795281" y="6536688"/>
            <a:ext cx="5059398" cy="276999"/>
          </a:xfrm>
          <a:prstGeom prst="rect">
            <a:avLst/>
          </a:prstGeom>
          <a:noFill/>
        </p:spPr>
        <p:txBody>
          <a:bodyPr wrap="none" rtlCol="0">
            <a:spAutoFit/>
          </a:bodyPr>
          <a:lstStyle/>
          <a:p>
            <a:r>
              <a:rPr lang="ja-JP" altLang="en-US" sz="1200" dirty="0" smtClean="0">
                <a:solidFill>
                  <a:schemeClr val="tx1"/>
                </a:solidFill>
              </a:rPr>
              <a:t>出典：経済産業省　資源エネルギー庁　「省エネ性能カタログ　</a:t>
            </a:r>
            <a:r>
              <a:rPr lang="en-US" altLang="ja-JP" sz="1200" dirty="0" smtClean="0">
                <a:solidFill>
                  <a:schemeClr val="tx1"/>
                </a:solidFill>
              </a:rPr>
              <a:t>2017</a:t>
            </a:r>
            <a:r>
              <a:rPr lang="ja-JP" altLang="en-US" sz="1200" dirty="0" smtClean="0">
                <a:solidFill>
                  <a:schemeClr val="tx1"/>
                </a:solidFill>
              </a:rPr>
              <a:t>年冬版」</a:t>
            </a:r>
            <a:endParaRPr kumimoji="1" lang="ja-JP" altLang="en-US" sz="1200" dirty="0">
              <a:solidFill>
                <a:schemeClr val="tx1"/>
              </a:solidFill>
            </a:endParaRPr>
          </a:p>
        </p:txBody>
      </p:sp>
      <p:pic>
        <p:nvPicPr>
          <p:cNvPr id="4" name="図 3"/>
          <p:cNvPicPr>
            <a:picLocks noChangeAspect="1"/>
          </p:cNvPicPr>
          <p:nvPr/>
        </p:nvPicPr>
        <p:blipFill>
          <a:blip r:embed="rId6"/>
          <a:stretch>
            <a:fillRect/>
          </a:stretch>
        </p:blipFill>
        <p:spPr>
          <a:xfrm>
            <a:off x="395536" y="1577640"/>
            <a:ext cx="4383828" cy="2264757"/>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角丸四角形 6"/>
          <p:cNvSpPr/>
          <p:nvPr/>
        </p:nvSpPr>
        <p:spPr>
          <a:xfrm>
            <a:off x="270668" y="332656"/>
            <a:ext cx="8675687" cy="71029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1983" y="1140376"/>
            <a:ext cx="3847585" cy="3456384"/>
          </a:xfrm>
          <a:prstGeom prst="rect">
            <a:avLst/>
          </a:prstGeom>
        </p:spPr>
      </p:pic>
      <p:sp>
        <p:nvSpPr>
          <p:cNvPr id="3" name="AutoShape 4"/>
          <p:cNvSpPr txBox="1">
            <a:spLocks noChangeArrowheads="1"/>
          </p:cNvSpPr>
          <p:nvPr/>
        </p:nvSpPr>
        <p:spPr bwMode="auto">
          <a:xfrm>
            <a:off x="2483768" y="210344"/>
            <a:ext cx="4375844" cy="914400"/>
          </a:xfrm>
          <a:prstGeom prst="roundRect">
            <a:avLst>
              <a:gd name="adj" fmla="val 16667"/>
            </a:avLst>
          </a:prstGeom>
          <a:noFill/>
          <a:ln w="9525">
            <a:noFill/>
            <a:miter lim="800000"/>
            <a:headEnd/>
            <a:tailEnd/>
          </a:ln>
        </p:spPr>
        <p:txBody>
          <a:bodyPr anchor="ctr"/>
          <a:lstStyle/>
          <a:p>
            <a:pPr>
              <a:defRPr/>
            </a:pPr>
            <a:r>
              <a:rPr lang="ja-JP" altLang="en-US" sz="3600" b="1" dirty="0" smtClean="0">
                <a:solidFill>
                  <a:schemeClr val="bg1"/>
                </a:solidFill>
                <a:latin typeface="HG丸ｺﾞｼｯｸM-PRO" pitchFamily="50" charset="-128"/>
                <a:ea typeface="HG丸ｺﾞｼｯｸM-PRO" pitchFamily="50" charset="-128"/>
              </a:rPr>
              <a:t>電気</a:t>
            </a:r>
            <a:r>
              <a:rPr lang="ja-JP" altLang="en-US" sz="3600" b="1" dirty="0">
                <a:solidFill>
                  <a:schemeClr val="bg1"/>
                </a:solidFill>
                <a:latin typeface="HG丸ｺﾞｼｯｸM-PRO" pitchFamily="50" charset="-128"/>
                <a:ea typeface="HG丸ｺﾞｼｯｸM-PRO" pitchFamily="50" charset="-128"/>
              </a:rPr>
              <a:t>の</a:t>
            </a:r>
            <a:r>
              <a:rPr lang="ja-JP" altLang="en-US" sz="3600" b="1" dirty="0" smtClean="0">
                <a:solidFill>
                  <a:schemeClr val="bg1"/>
                </a:solidFill>
                <a:latin typeface="HG丸ｺﾞｼｯｸM-PRO" pitchFamily="50" charset="-128"/>
                <a:ea typeface="HG丸ｺﾞｼｯｸM-PRO" pitchFamily="50" charset="-128"/>
              </a:rPr>
              <a:t>節約術　冬</a:t>
            </a:r>
            <a:endParaRPr lang="ja-JP" altLang="en-US" sz="3600" b="1" kern="0" dirty="0">
              <a:solidFill>
                <a:schemeClr val="bg1"/>
              </a:solidFill>
              <a:latin typeface="HG丸ｺﾞｼｯｸM-PRO" pitchFamily="50" charset="-128"/>
              <a:ea typeface="HG丸ｺﾞｼｯｸM-PRO" pitchFamily="50" charset="-128"/>
              <a:cs typeface="+mj-cs"/>
            </a:endParaRPr>
          </a:p>
        </p:txBody>
      </p:sp>
      <p:pic>
        <p:nvPicPr>
          <p:cNvPr id="4" name="図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5690" y="2492896"/>
            <a:ext cx="3600400" cy="3921229"/>
          </a:xfrm>
          <a:prstGeom prst="rect">
            <a:avLst/>
          </a:prstGeom>
        </p:spPr>
      </p:pic>
      <p:sp>
        <p:nvSpPr>
          <p:cNvPr id="5" name="AutoShape 4"/>
          <p:cNvSpPr txBox="1">
            <a:spLocks noChangeArrowheads="1"/>
          </p:cNvSpPr>
          <p:nvPr/>
        </p:nvSpPr>
        <p:spPr bwMode="auto">
          <a:xfrm>
            <a:off x="478920" y="4869160"/>
            <a:ext cx="4153709" cy="977691"/>
          </a:xfrm>
          <a:prstGeom prst="roundRect">
            <a:avLst>
              <a:gd name="adj" fmla="val 16667"/>
            </a:avLst>
          </a:prstGeom>
          <a:noFill/>
          <a:ln w="9525">
            <a:noFill/>
            <a:miter lim="800000"/>
            <a:headEnd/>
            <a:tailEnd/>
          </a:ln>
        </p:spPr>
        <p:txBody>
          <a:bodyPr anchor="ctr"/>
          <a:lstStyle/>
          <a:p>
            <a:pPr algn="l">
              <a:lnSpc>
                <a:spcPts val="2100"/>
              </a:lnSpc>
              <a:defRPr/>
            </a:pPr>
            <a:r>
              <a:rPr lang="ja-JP" altLang="en-US" sz="1400" dirty="0" smtClean="0">
                <a:solidFill>
                  <a:schemeClr val="tx1"/>
                </a:solidFill>
                <a:latin typeface="HG丸ｺﾞｼｯｸM-PRO" panose="020F0600000000000000" pitchFamily="50" charset="-128"/>
                <a:ea typeface="HG丸ｺﾞｼｯｸM-PRO" panose="020F0600000000000000" pitchFamily="50" charset="-128"/>
              </a:rPr>
              <a:t>・</a:t>
            </a:r>
            <a:r>
              <a:rPr lang="ja-JP" altLang="en-US" sz="1400" dirty="0" smtClean="0">
                <a:solidFill>
                  <a:srgbClr val="FF0000"/>
                </a:solidFill>
                <a:latin typeface="HG丸ｺﾞｼｯｸM-PRO" panose="020F0600000000000000" pitchFamily="50" charset="-128"/>
                <a:ea typeface="HG丸ｺﾞｼｯｸM-PRO" panose="020F0600000000000000" pitchFamily="50" charset="-128"/>
              </a:rPr>
              <a:t>あたたかい食べ物</a:t>
            </a:r>
            <a:r>
              <a:rPr lang="ja-JP" altLang="en-US" sz="1400" dirty="0" smtClean="0">
                <a:solidFill>
                  <a:schemeClr val="tx1"/>
                </a:solidFill>
                <a:latin typeface="HG丸ｺﾞｼｯｸM-PRO" panose="020F0600000000000000" pitchFamily="50" charset="-128"/>
                <a:ea typeface="HG丸ｺﾞｼｯｸM-PRO" panose="020F0600000000000000" pitchFamily="50" charset="-128"/>
              </a:rPr>
              <a:t>で、心も体も</a:t>
            </a:r>
            <a:r>
              <a:rPr lang="ja-JP" altLang="en-US" sz="1400" dirty="0" err="1" smtClean="0">
                <a:solidFill>
                  <a:schemeClr val="tx1"/>
                </a:solidFill>
                <a:latin typeface="HG丸ｺﾞｼｯｸM-PRO" panose="020F0600000000000000" pitchFamily="50" charset="-128"/>
                <a:ea typeface="HG丸ｺﾞｼｯｸM-PRO" panose="020F0600000000000000" pitchFamily="50" charset="-128"/>
              </a:rPr>
              <a:t>ぽっかぽか</a:t>
            </a:r>
            <a:r>
              <a:rPr lang="ja-JP" altLang="en-US" sz="1400" dirty="0" smtClean="0">
                <a:solidFill>
                  <a:schemeClr val="tx1"/>
                </a:solidFill>
                <a:latin typeface="HG丸ｺﾞｼｯｸM-PRO" panose="020F0600000000000000" pitchFamily="50" charset="-128"/>
                <a:ea typeface="HG丸ｺﾞｼｯｸM-PRO" panose="020F0600000000000000" pitchFamily="50" charset="-128"/>
              </a:rPr>
              <a:t>！</a:t>
            </a:r>
            <a:endParaRPr lang="en-US" altLang="ja-JP" sz="1400" dirty="0" smtClean="0">
              <a:solidFill>
                <a:schemeClr val="tx1"/>
              </a:solidFill>
              <a:latin typeface="HG丸ｺﾞｼｯｸM-PRO" panose="020F0600000000000000" pitchFamily="50" charset="-128"/>
              <a:ea typeface="HG丸ｺﾞｼｯｸM-PRO" panose="020F0600000000000000" pitchFamily="50" charset="-128"/>
            </a:endParaRPr>
          </a:p>
          <a:p>
            <a:pPr algn="l">
              <a:lnSpc>
                <a:spcPts val="2100"/>
              </a:lnSpc>
              <a:defRPr/>
            </a:pPr>
            <a:r>
              <a:rPr lang="ja-JP" altLang="en-US" sz="1400" kern="0" dirty="0" smtClean="0">
                <a:solidFill>
                  <a:schemeClr val="tx1"/>
                </a:solidFill>
                <a:latin typeface="HG丸ｺﾞｼｯｸM-PRO" panose="020F0600000000000000" pitchFamily="50" charset="-128"/>
                <a:ea typeface="HG丸ｺﾞｼｯｸM-PRO" panose="020F0600000000000000" pitchFamily="50" charset="-128"/>
                <a:cs typeface="+mj-cs"/>
              </a:rPr>
              <a:t>・</a:t>
            </a:r>
            <a:r>
              <a:rPr lang="ja-JP" altLang="en-US" sz="1400" kern="0" dirty="0" smtClean="0">
                <a:solidFill>
                  <a:srgbClr val="FF0000"/>
                </a:solidFill>
                <a:latin typeface="HG丸ｺﾞｼｯｸM-PRO" panose="020F0600000000000000" pitchFamily="50" charset="-128"/>
                <a:ea typeface="HG丸ｺﾞｼｯｸM-PRO" panose="020F0600000000000000" pitchFamily="50" charset="-128"/>
                <a:cs typeface="+mj-cs"/>
              </a:rPr>
              <a:t>根菜</a:t>
            </a:r>
            <a:r>
              <a:rPr lang="ja-JP" altLang="en-US" sz="1400" kern="0" dirty="0" smtClean="0">
                <a:solidFill>
                  <a:schemeClr val="tx1"/>
                </a:solidFill>
                <a:latin typeface="HG丸ｺﾞｼｯｸM-PRO" panose="020F0600000000000000" pitchFamily="50" charset="-128"/>
                <a:ea typeface="HG丸ｺﾞｼｯｸM-PRO" panose="020F0600000000000000" pitchFamily="50" charset="-128"/>
                <a:cs typeface="+mj-cs"/>
              </a:rPr>
              <a:t>、</a:t>
            </a:r>
            <a:r>
              <a:rPr lang="ja-JP" altLang="en-US" sz="1400" kern="0" dirty="0" smtClean="0">
                <a:solidFill>
                  <a:srgbClr val="FF0000"/>
                </a:solidFill>
                <a:latin typeface="HG丸ｺﾞｼｯｸM-PRO" panose="020F0600000000000000" pitchFamily="50" charset="-128"/>
                <a:ea typeface="HG丸ｺﾞｼｯｸM-PRO" panose="020F0600000000000000" pitchFamily="50" charset="-128"/>
                <a:cs typeface="+mj-cs"/>
              </a:rPr>
              <a:t>しょうが</a:t>
            </a:r>
            <a:r>
              <a:rPr lang="ja-JP" altLang="en-US" sz="1400" kern="0" dirty="0" smtClean="0">
                <a:solidFill>
                  <a:schemeClr val="tx1"/>
                </a:solidFill>
                <a:latin typeface="HG丸ｺﾞｼｯｸM-PRO" panose="020F0600000000000000" pitchFamily="50" charset="-128"/>
                <a:ea typeface="HG丸ｺﾞｼｯｸM-PRO" panose="020F0600000000000000" pitchFamily="50" charset="-128"/>
                <a:cs typeface="+mj-cs"/>
              </a:rPr>
              <a:t>、</a:t>
            </a:r>
            <a:r>
              <a:rPr lang="ja-JP" altLang="en-US" sz="1400" kern="0" dirty="0" smtClean="0">
                <a:solidFill>
                  <a:srgbClr val="FF0000"/>
                </a:solidFill>
                <a:latin typeface="HG丸ｺﾞｼｯｸM-PRO" panose="020F0600000000000000" pitchFamily="50" charset="-128"/>
                <a:ea typeface="HG丸ｺﾞｼｯｸM-PRO" panose="020F0600000000000000" pitchFamily="50" charset="-128"/>
                <a:cs typeface="+mj-cs"/>
              </a:rPr>
              <a:t>とうがらし</a:t>
            </a:r>
            <a:r>
              <a:rPr lang="ja-JP" altLang="en-US" sz="1400" kern="0" dirty="0" smtClean="0">
                <a:solidFill>
                  <a:schemeClr val="tx1"/>
                </a:solidFill>
                <a:latin typeface="HG丸ｺﾞｼｯｸM-PRO" panose="020F0600000000000000" pitchFamily="50" charset="-128"/>
                <a:ea typeface="HG丸ｺﾞｼｯｸM-PRO" panose="020F0600000000000000" pitchFamily="50" charset="-128"/>
                <a:cs typeface="+mj-cs"/>
              </a:rPr>
              <a:t>などは体を</a:t>
            </a:r>
            <a:r>
              <a:rPr lang="ja-JP" altLang="en-US" sz="1400" kern="0" dirty="0" err="1" smtClean="0">
                <a:solidFill>
                  <a:schemeClr val="tx1"/>
                </a:solidFill>
                <a:latin typeface="HG丸ｺﾞｼｯｸM-PRO" panose="020F0600000000000000" pitchFamily="50" charset="-128"/>
                <a:ea typeface="HG丸ｺﾞｼｯｸM-PRO" panose="020F0600000000000000" pitchFamily="50" charset="-128"/>
                <a:cs typeface="+mj-cs"/>
              </a:rPr>
              <a:t>あた</a:t>
            </a:r>
            <a:endParaRPr lang="en-US" altLang="ja-JP" sz="1400" kern="0" dirty="0" smtClean="0">
              <a:solidFill>
                <a:schemeClr val="tx1"/>
              </a:solidFill>
              <a:latin typeface="HG丸ｺﾞｼｯｸM-PRO" panose="020F0600000000000000" pitchFamily="50" charset="-128"/>
              <a:ea typeface="HG丸ｺﾞｼｯｸM-PRO" panose="020F0600000000000000" pitchFamily="50" charset="-128"/>
              <a:cs typeface="+mj-cs"/>
            </a:endParaRPr>
          </a:p>
          <a:p>
            <a:pPr algn="l">
              <a:lnSpc>
                <a:spcPts val="2100"/>
              </a:lnSpc>
              <a:defRPr/>
            </a:pPr>
            <a:r>
              <a:rPr lang="ja-JP" altLang="en-US" sz="1400" kern="0" dirty="0">
                <a:solidFill>
                  <a:schemeClr val="tx1"/>
                </a:solidFill>
                <a:latin typeface="HG丸ｺﾞｼｯｸM-PRO" panose="020F0600000000000000" pitchFamily="50" charset="-128"/>
                <a:ea typeface="HG丸ｺﾞｼｯｸM-PRO" panose="020F0600000000000000" pitchFamily="50" charset="-128"/>
                <a:cs typeface="+mj-cs"/>
              </a:rPr>
              <a:t>　</a:t>
            </a:r>
            <a:r>
              <a:rPr lang="ja-JP" altLang="en-US" sz="1400" kern="0" dirty="0" smtClean="0">
                <a:solidFill>
                  <a:schemeClr val="tx1"/>
                </a:solidFill>
                <a:latin typeface="HG丸ｺﾞｼｯｸM-PRO" panose="020F0600000000000000" pitchFamily="50" charset="-128"/>
                <a:ea typeface="HG丸ｺﾞｼｯｸM-PRO" panose="020F0600000000000000" pitchFamily="50" charset="-128"/>
                <a:cs typeface="+mj-cs"/>
              </a:rPr>
              <a:t>ためます。</a:t>
            </a:r>
            <a:endParaRPr lang="en-US" altLang="ja-JP" sz="1400" kern="0" dirty="0" smtClean="0">
              <a:solidFill>
                <a:schemeClr val="tx1"/>
              </a:solidFill>
              <a:latin typeface="HG丸ｺﾞｼｯｸM-PRO" panose="020F0600000000000000" pitchFamily="50" charset="-128"/>
              <a:ea typeface="HG丸ｺﾞｼｯｸM-PRO" panose="020F0600000000000000" pitchFamily="50" charset="-128"/>
              <a:cs typeface="+mj-cs"/>
            </a:endParaRPr>
          </a:p>
          <a:p>
            <a:pPr algn="l">
              <a:lnSpc>
                <a:spcPts val="2100"/>
              </a:lnSpc>
              <a:defRPr/>
            </a:pPr>
            <a:endParaRPr lang="ja-JP" altLang="en-US" sz="1200" kern="0" dirty="0">
              <a:solidFill>
                <a:schemeClr val="tx1"/>
              </a:solidFill>
              <a:latin typeface="+mn-ea"/>
              <a:ea typeface="+mn-ea"/>
              <a:cs typeface="+mj-cs"/>
            </a:endParaRPr>
          </a:p>
        </p:txBody>
      </p:sp>
      <p:sp>
        <p:nvSpPr>
          <p:cNvPr id="6" name="AutoShape 4"/>
          <p:cNvSpPr txBox="1">
            <a:spLocks noChangeArrowheads="1"/>
          </p:cNvSpPr>
          <p:nvPr/>
        </p:nvSpPr>
        <p:spPr bwMode="auto">
          <a:xfrm>
            <a:off x="4632629" y="1304601"/>
            <a:ext cx="4153709" cy="1297369"/>
          </a:xfrm>
          <a:prstGeom prst="roundRect">
            <a:avLst>
              <a:gd name="adj" fmla="val 16667"/>
            </a:avLst>
          </a:prstGeom>
          <a:noFill/>
          <a:ln w="9525">
            <a:noFill/>
            <a:miter lim="800000"/>
            <a:headEnd/>
            <a:tailEnd/>
          </a:ln>
        </p:spPr>
        <p:txBody>
          <a:bodyPr anchor="ctr"/>
          <a:lstStyle/>
          <a:p>
            <a:pPr algn="l">
              <a:lnSpc>
                <a:spcPts val="2100"/>
              </a:lnSpc>
              <a:defRPr/>
            </a:pPr>
            <a:r>
              <a:rPr lang="ja-JP" altLang="en-US" sz="1400" dirty="0" smtClean="0">
                <a:solidFill>
                  <a:schemeClr val="tx1"/>
                </a:solidFill>
                <a:latin typeface="HG丸ｺﾞｼｯｸM-PRO" panose="020F0600000000000000" pitchFamily="50" charset="-128"/>
                <a:ea typeface="HG丸ｺﾞｼｯｸM-PRO" panose="020F0600000000000000" pitchFamily="50" charset="-128"/>
              </a:rPr>
              <a:t>・</a:t>
            </a:r>
            <a:r>
              <a:rPr lang="ja-JP" altLang="en-US" sz="1400" dirty="0" smtClean="0">
                <a:solidFill>
                  <a:srgbClr val="FF0000"/>
                </a:solidFill>
                <a:latin typeface="HG丸ｺﾞｼｯｸM-PRO" panose="020F0600000000000000" pitchFamily="50" charset="-128"/>
                <a:ea typeface="HG丸ｺﾞｼｯｸM-PRO" panose="020F0600000000000000" pitchFamily="50" charset="-128"/>
              </a:rPr>
              <a:t>セーター</a:t>
            </a:r>
            <a:r>
              <a:rPr lang="ja-JP" altLang="en-US" sz="1400" dirty="0" smtClean="0">
                <a:solidFill>
                  <a:schemeClr val="tx1"/>
                </a:solidFill>
                <a:latin typeface="HG丸ｺﾞｼｯｸM-PRO" panose="020F0600000000000000" pitchFamily="50" charset="-128"/>
                <a:ea typeface="HG丸ｺﾞｼｯｸM-PRO" panose="020F0600000000000000" pitchFamily="50" charset="-128"/>
              </a:rPr>
              <a:t>や</a:t>
            </a:r>
            <a:r>
              <a:rPr lang="ja-JP" altLang="en-US" sz="1400" dirty="0" smtClean="0">
                <a:solidFill>
                  <a:srgbClr val="FF0000"/>
                </a:solidFill>
                <a:latin typeface="HG丸ｺﾞｼｯｸM-PRO" panose="020F0600000000000000" pitchFamily="50" charset="-128"/>
                <a:ea typeface="HG丸ｺﾞｼｯｸM-PRO" panose="020F0600000000000000" pitchFamily="50" charset="-128"/>
              </a:rPr>
              <a:t>カーディガン</a:t>
            </a:r>
            <a:r>
              <a:rPr lang="ja-JP" altLang="en-US" sz="1400" dirty="0" smtClean="0">
                <a:solidFill>
                  <a:schemeClr val="tx1"/>
                </a:solidFill>
                <a:latin typeface="HG丸ｺﾞｼｯｸM-PRO" panose="020F0600000000000000" pitchFamily="50" charset="-128"/>
                <a:ea typeface="HG丸ｺﾞｼｯｸM-PRO" panose="020F0600000000000000" pitchFamily="50" charset="-128"/>
              </a:rPr>
              <a:t>などを</a:t>
            </a:r>
            <a:r>
              <a:rPr lang="en-US" altLang="ja-JP" sz="1400" dirty="0" smtClean="0">
                <a:solidFill>
                  <a:srgbClr val="FF0000"/>
                </a:solidFill>
                <a:latin typeface="HG丸ｺﾞｼｯｸM-PRO" panose="020F0600000000000000" pitchFamily="50" charset="-128"/>
                <a:ea typeface="HG丸ｺﾞｼｯｸM-PRO" panose="020F0600000000000000" pitchFamily="50" charset="-128"/>
              </a:rPr>
              <a:t>1</a:t>
            </a:r>
            <a:r>
              <a:rPr lang="ja-JP" altLang="en-US" sz="1400" dirty="0" smtClean="0">
                <a:solidFill>
                  <a:srgbClr val="FF0000"/>
                </a:solidFill>
                <a:latin typeface="HG丸ｺﾞｼｯｸM-PRO" panose="020F0600000000000000" pitchFamily="50" charset="-128"/>
                <a:ea typeface="HG丸ｺﾞｼｯｸM-PRO" panose="020F0600000000000000" pitchFamily="50" charset="-128"/>
              </a:rPr>
              <a:t>枚はおって</a:t>
            </a:r>
            <a:r>
              <a:rPr lang="ja-JP" altLang="en-US" sz="1400" dirty="0" smtClean="0">
                <a:solidFill>
                  <a:schemeClr val="tx1"/>
                </a:solidFill>
                <a:latin typeface="HG丸ｺﾞｼｯｸM-PRO" panose="020F0600000000000000" pitchFamily="50" charset="-128"/>
                <a:ea typeface="HG丸ｺﾞｼｯｸM-PRO" panose="020F0600000000000000" pitchFamily="50" charset="-128"/>
              </a:rPr>
              <a:t>、　</a:t>
            </a:r>
            <a:endParaRPr lang="en-US" altLang="ja-JP" sz="1400" dirty="0" smtClean="0">
              <a:solidFill>
                <a:schemeClr val="tx1"/>
              </a:solidFill>
              <a:latin typeface="HG丸ｺﾞｼｯｸM-PRO" panose="020F0600000000000000" pitchFamily="50" charset="-128"/>
              <a:ea typeface="HG丸ｺﾞｼｯｸM-PRO" panose="020F0600000000000000" pitchFamily="50" charset="-128"/>
            </a:endParaRPr>
          </a:p>
          <a:p>
            <a:pPr algn="l">
              <a:lnSpc>
                <a:spcPts val="2100"/>
              </a:lnSpc>
              <a:defRPr/>
            </a:pPr>
            <a:r>
              <a:rPr lang="ja-JP" altLang="en-US" sz="1400" dirty="0">
                <a:solidFill>
                  <a:schemeClr val="tx1"/>
                </a:solidFill>
                <a:latin typeface="HG丸ｺﾞｼｯｸM-PRO" panose="020F0600000000000000" pitchFamily="50" charset="-128"/>
                <a:ea typeface="HG丸ｺﾞｼｯｸM-PRO" panose="020F0600000000000000" pitchFamily="50" charset="-128"/>
              </a:rPr>
              <a:t>　</a:t>
            </a:r>
            <a:r>
              <a:rPr lang="ja-JP" altLang="en-US" sz="1400" dirty="0" smtClean="0">
                <a:solidFill>
                  <a:schemeClr val="tx1"/>
                </a:solidFill>
                <a:latin typeface="HG丸ｺﾞｼｯｸM-PRO" panose="020F0600000000000000" pitchFamily="50" charset="-128"/>
                <a:ea typeface="HG丸ｺﾞｼｯｸM-PRO" panose="020F0600000000000000" pitchFamily="50" charset="-128"/>
              </a:rPr>
              <a:t>エアコンは</a:t>
            </a:r>
            <a:r>
              <a:rPr lang="en-US" altLang="ja-JP" sz="1400" dirty="0" smtClean="0">
                <a:solidFill>
                  <a:schemeClr val="tx1"/>
                </a:solidFill>
                <a:latin typeface="HG丸ｺﾞｼｯｸM-PRO" panose="020F0600000000000000" pitchFamily="50" charset="-128"/>
                <a:ea typeface="HG丸ｺﾞｼｯｸM-PRO" panose="020F0600000000000000" pitchFamily="50" charset="-128"/>
              </a:rPr>
              <a:t>20</a:t>
            </a:r>
            <a:r>
              <a:rPr lang="ja-JP" altLang="en-US" sz="1400" dirty="0" smtClean="0">
                <a:solidFill>
                  <a:schemeClr val="tx1"/>
                </a:solidFill>
                <a:latin typeface="HG丸ｺﾞｼｯｸM-PRO" panose="020F0600000000000000" pitchFamily="50" charset="-128"/>
                <a:ea typeface="HG丸ｺﾞｼｯｸM-PRO" panose="020F0600000000000000" pitchFamily="50" charset="-128"/>
              </a:rPr>
              <a:t>度設定に！ひざかけなどもう</a:t>
            </a:r>
            <a:r>
              <a:rPr lang="ja-JP" altLang="en-US" sz="1400" dirty="0" err="1" smtClean="0">
                <a:solidFill>
                  <a:schemeClr val="tx1"/>
                </a:solidFill>
                <a:latin typeface="HG丸ｺﾞｼｯｸM-PRO" panose="020F0600000000000000" pitchFamily="50" charset="-128"/>
                <a:ea typeface="HG丸ｺﾞｼｯｸM-PRO" panose="020F0600000000000000" pitchFamily="50" charset="-128"/>
              </a:rPr>
              <a:t>ま</a:t>
            </a:r>
            <a:r>
              <a:rPr lang="ja-JP" altLang="en-US" sz="1400" dirty="0" smtClean="0">
                <a:solidFill>
                  <a:schemeClr val="tx1"/>
                </a:solidFill>
                <a:latin typeface="HG丸ｺﾞｼｯｸM-PRO" panose="020F0600000000000000" pitchFamily="50" charset="-128"/>
                <a:ea typeface="HG丸ｺﾞｼｯｸM-PRO" panose="020F0600000000000000" pitchFamily="50" charset="-128"/>
              </a:rPr>
              <a:t>　</a:t>
            </a:r>
            <a:endParaRPr lang="en-US" altLang="ja-JP" sz="1400" dirty="0" smtClean="0">
              <a:solidFill>
                <a:schemeClr val="tx1"/>
              </a:solidFill>
              <a:latin typeface="HG丸ｺﾞｼｯｸM-PRO" panose="020F0600000000000000" pitchFamily="50" charset="-128"/>
              <a:ea typeface="HG丸ｺﾞｼｯｸM-PRO" panose="020F0600000000000000" pitchFamily="50" charset="-128"/>
            </a:endParaRPr>
          </a:p>
          <a:p>
            <a:pPr algn="l">
              <a:lnSpc>
                <a:spcPts val="2100"/>
              </a:lnSpc>
              <a:defRPr/>
            </a:pPr>
            <a:r>
              <a:rPr lang="ja-JP" altLang="en-US" sz="1400" dirty="0">
                <a:solidFill>
                  <a:schemeClr val="tx1"/>
                </a:solidFill>
                <a:latin typeface="HG丸ｺﾞｼｯｸM-PRO" panose="020F0600000000000000" pitchFamily="50" charset="-128"/>
                <a:ea typeface="HG丸ｺﾞｼｯｸM-PRO" panose="020F0600000000000000" pitchFamily="50" charset="-128"/>
              </a:rPr>
              <a:t>　</a:t>
            </a:r>
            <a:r>
              <a:rPr lang="ja-JP" altLang="en-US" sz="1400" dirty="0" err="1" smtClean="0">
                <a:solidFill>
                  <a:schemeClr val="tx1"/>
                </a:solidFill>
                <a:latin typeface="HG丸ｺﾞｼｯｸM-PRO" panose="020F0600000000000000" pitchFamily="50" charset="-128"/>
                <a:ea typeface="HG丸ｺﾞｼｯｸM-PRO" panose="020F0600000000000000" pitchFamily="50" charset="-128"/>
              </a:rPr>
              <a:t>く</a:t>
            </a:r>
            <a:r>
              <a:rPr lang="ja-JP" altLang="en-US" sz="1400" dirty="0" smtClean="0">
                <a:solidFill>
                  <a:schemeClr val="tx1"/>
                </a:solidFill>
                <a:latin typeface="HG丸ｺﾞｼｯｸM-PRO" panose="020F0600000000000000" pitchFamily="50" charset="-128"/>
                <a:ea typeface="HG丸ｺﾞｼｯｸM-PRO" panose="020F0600000000000000" pitchFamily="50" charset="-128"/>
              </a:rPr>
              <a:t>利用しましょう。</a:t>
            </a:r>
            <a:endParaRPr lang="en-US" altLang="ja-JP" sz="1400" dirty="0" smtClean="0">
              <a:solidFill>
                <a:schemeClr val="tx1"/>
              </a:solidFill>
              <a:latin typeface="HG丸ｺﾞｼｯｸM-PRO" panose="020F0600000000000000" pitchFamily="50" charset="-128"/>
              <a:ea typeface="HG丸ｺﾞｼｯｸM-PRO" panose="020F0600000000000000" pitchFamily="50" charset="-128"/>
            </a:endParaRPr>
          </a:p>
          <a:p>
            <a:pPr algn="l">
              <a:lnSpc>
                <a:spcPts val="2100"/>
              </a:lnSpc>
              <a:defRPr/>
            </a:pPr>
            <a:r>
              <a:rPr lang="ja-JP" altLang="en-US" sz="1400" kern="0" dirty="0" smtClean="0">
                <a:solidFill>
                  <a:schemeClr val="tx1"/>
                </a:solidFill>
                <a:latin typeface="HG丸ｺﾞｼｯｸM-PRO" panose="020F0600000000000000" pitchFamily="50" charset="-128"/>
                <a:ea typeface="HG丸ｺﾞｼｯｸM-PRO" panose="020F0600000000000000" pitchFamily="50" charset="-128"/>
                <a:cs typeface="+mj-cs"/>
              </a:rPr>
              <a:t>・窓から冷たい冷気が入ってきます。</a:t>
            </a:r>
            <a:r>
              <a:rPr lang="ja-JP" altLang="en-US" sz="1400" kern="0" dirty="0" smtClean="0">
                <a:solidFill>
                  <a:srgbClr val="FF0000"/>
                </a:solidFill>
                <a:latin typeface="HG丸ｺﾞｼｯｸM-PRO" panose="020F0600000000000000" pitchFamily="50" charset="-128"/>
                <a:ea typeface="HG丸ｺﾞｼｯｸM-PRO" panose="020F0600000000000000" pitchFamily="50" charset="-128"/>
                <a:cs typeface="+mj-cs"/>
              </a:rPr>
              <a:t>厚手の</a:t>
            </a:r>
            <a:endParaRPr lang="en-US" altLang="ja-JP" sz="1400" kern="0" dirty="0" smtClean="0">
              <a:solidFill>
                <a:srgbClr val="FF0000"/>
              </a:solidFill>
              <a:latin typeface="HG丸ｺﾞｼｯｸM-PRO" panose="020F0600000000000000" pitchFamily="50" charset="-128"/>
              <a:ea typeface="HG丸ｺﾞｼｯｸM-PRO" panose="020F0600000000000000" pitchFamily="50" charset="-128"/>
              <a:cs typeface="+mj-cs"/>
            </a:endParaRPr>
          </a:p>
          <a:p>
            <a:pPr algn="l">
              <a:lnSpc>
                <a:spcPts val="2100"/>
              </a:lnSpc>
              <a:defRPr/>
            </a:pPr>
            <a:r>
              <a:rPr lang="ja-JP" altLang="en-US" sz="1400" kern="0" dirty="0">
                <a:solidFill>
                  <a:srgbClr val="FF0000"/>
                </a:solidFill>
                <a:latin typeface="HG丸ｺﾞｼｯｸM-PRO" panose="020F0600000000000000" pitchFamily="50" charset="-128"/>
                <a:ea typeface="HG丸ｺﾞｼｯｸM-PRO" panose="020F0600000000000000" pitchFamily="50" charset="-128"/>
                <a:cs typeface="+mj-cs"/>
              </a:rPr>
              <a:t>　</a:t>
            </a:r>
            <a:r>
              <a:rPr lang="ja-JP" altLang="en-US" sz="1400" kern="0" dirty="0" smtClean="0">
                <a:solidFill>
                  <a:srgbClr val="FF0000"/>
                </a:solidFill>
                <a:latin typeface="HG丸ｺﾞｼｯｸM-PRO" panose="020F0600000000000000" pitchFamily="50" charset="-128"/>
                <a:ea typeface="HG丸ｺﾞｼｯｸM-PRO" panose="020F0600000000000000" pitchFamily="50" charset="-128"/>
                <a:cs typeface="+mj-cs"/>
              </a:rPr>
              <a:t>カーテン</a:t>
            </a:r>
            <a:r>
              <a:rPr lang="ja-JP" altLang="en-US" sz="1400" kern="0" dirty="0" smtClean="0">
                <a:solidFill>
                  <a:schemeClr val="tx1"/>
                </a:solidFill>
                <a:latin typeface="HG丸ｺﾞｼｯｸM-PRO" panose="020F0600000000000000" pitchFamily="50" charset="-128"/>
                <a:ea typeface="HG丸ｺﾞｼｯｸM-PRO" panose="020F0600000000000000" pitchFamily="50" charset="-128"/>
                <a:cs typeface="+mj-cs"/>
              </a:rPr>
              <a:t>で冷気をカット！</a:t>
            </a:r>
            <a:endParaRPr lang="ja-JP" altLang="en-US" sz="1400" kern="0" dirty="0">
              <a:solidFill>
                <a:schemeClr val="tx1"/>
              </a:solidFill>
              <a:latin typeface="HG丸ｺﾞｼｯｸM-PRO" panose="020F0600000000000000" pitchFamily="50" charset="-128"/>
              <a:ea typeface="HG丸ｺﾞｼｯｸM-PRO" panose="020F0600000000000000" pitchFamily="50" charset="-128"/>
              <a:cs typeface="+mj-cs"/>
            </a:endParaRPr>
          </a:p>
        </p:txBody>
      </p:sp>
    </p:spTree>
    <p:extLst>
      <p:ext uri="{BB962C8B-B14F-4D97-AF65-F5344CB8AC3E}">
        <p14:creationId xmlns:p14="http://schemas.microsoft.com/office/powerpoint/2010/main" val="35141478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角丸四角形 9"/>
          <p:cNvSpPr/>
          <p:nvPr/>
        </p:nvSpPr>
        <p:spPr>
          <a:xfrm>
            <a:off x="323528" y="332656"/>
            <a:ext cx="8559552" cy="810835"/>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AutoShape 4"/>
          <p:cNvSpPr txBox="1">
            <a:spLocks noChangeArrowheads="1"/>
          </p:cNvSpPr>
          <p:nvPr/>
        </p:nvSpPr>
        <p:spPr bwMode="auto">
          <a:xfrm>
            <a:off x="251520" y="210344"/>
            <a:ext cx="8640960" cy="914400"/>
          </a:xfrm>
          <a:prstGeom prst="roundRect">
            <a:avLst>
              <a:gd name="adj" fmla="val 16667"/>
            </a:avLst>
          </a:prstGeom>
          <a:noFill/>
          <a:ln w="9525">
            <a:noFill/>
            <a:miter lim="800000"/>
            <a:headEnd/>
            <a:tailEnd/>
          </a:ln>
        </p:spPr>
        <p:txBody>
          <a:bodyPr anchor="ctr"/>
          <a:lstStyle/>
          <a:p>
            <a:pPr>
              <a:defRPr/>
            </a:pPr>
            <a:r>
              <a:rPr lang="ja-JP" altLang="en-US" sz="3600" b="1" dirty="0" smtClean="0">
                <a:solidFill>
                  <a:schemeClr val="bg1"/>
                </a:solidFill>
                <a:latin typeface="HG丸ｺﾞｼｯｸM-PRO" pitchFamily="50" charset="-128"/>
                <a:ea typeface="HG丸ｺﾞｼｯｸM-PRO" pitchFamily="50" charset="-128"/>
              </a:rPr>
              <a:t>クールシェア、ウォームシェアのススメ</a:t>
            </a:r>
            <a:endParaRPr lang="ja-JP" altLang="en-US" sz="3600" b="1" kern="0" dirty="0">
              <a:solidFill>
                <a:schemeClr val="bg1"/>
              </a:solidFill>
              <a:latin typeface="HG丸ｺﾞｼｯｸM-PRO" pitchFamily="50" charset="-128"/>
              <a:ea typeface="HG丸ｺﾞｼｯｸM-PRO" pitchFamily="50" charset="-128"/>
              <a:cs typeface="+mj-cs"/>
            </a:endParaRPr>
          </a:p>
        </p:txBody>
      </p:sp>
      <p:pic>
        <p:nvPicPr>
          <p:cNvPr id="4" name="図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6016" y="1454320"/>
            <a:ext cx="3714187" cy="2832610"/>
          </a:xfrm>
          <a:prstGeom prst="rect">
            <a:avLst/>
          </a:prstGeom>
        </p:spPr>
      </p:pic>
      <p:pic>
        <p:nvPicPr>
          <p:cNvPr id="5" name="図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0773" y="3717032"/>
            <a:ext cx="3315163" cy="2762636"/>
          </a:xfrm>
          <a:prstGeom prst="rect">
            <a:avLst/>
          </a:prstGeom>
        </p:spPr>
      </p:pic>
      <p:pic>
        <p:nvPicPr>
          <p:cNvPr id="6" name="図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1560" y="1424600"/>
            <a:ext cx="3343178" cy="2128101"/>
          </a:xfrm>
          <a:prstGeom prst="rect">
            <a:avLst/>
          </a:prstGeom>
        </p:spPr>
      </p:pic>
      <p:pic>
        <p:nvPicPr>
          <p:cNvPr id="7" name="図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8788738">
            <a:off x="6996522" y="4413035"/>
            <a:ext cx="1986112" cy="2021226"/>
          </a:xfrm>
          <a:prstGeom prst="rect">
            <a:avLst/>
          </a:prstGeom>
        </p:spPr>
      </p:pic>
      <p:sp>
        <p:nvSpPr>
          <p:cNvPr id="8" name="角丸四角形吹き出し 7"/>
          <p:cNvSpPr/>
          <p:nvPr/>
        </p:nvSpPr>
        <p:spPr>
          <a:xfrm>
            <a:off x="4139952" y="4437111"/>
            <a:ext cx="2635849" cy="1728193"/>
          </a:xfrm>
          <a:prstGeom prst="wedgeRoundRectCallout">
            <a:avLst>
              <a:gd name="adj1" fmla="val 66045"/>
              <a:gd name="adj2" fmla="val -3106"/>
              <a:gd name="adj3" fmla="val 16667"/>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AutoShape 4"/>
          <p:cNvSpPr txBox="1">
            <a:spLocks noChangeArrowheads="1"/>
          </p:cNvSpPr>
          <p:nvPr/>
        </p:nvSpPr>
        <p:spPr bwMode="auto">
          <a:xfrm>
            <a:off x="4139952" y="4568039"/>
            <a:ext cx="2798561" cy="1446350"/>
          </a:xfrm>
          <a:prstGeom prst="roundRect">
            <a:avLst>
              <a:gd name="adj" fmla="val 16667"/>
            </a:avLst>
          </a:prstGeom>
          <a:noFill/>
          <a:ln w="9525">
            <a:noFill/>
            <a:miter lim="800000"/>
            <a:headEnd/>
            <a:tailEnd/>
          </a:ln>
        </p:spPr>
        <p:txBody>
          <a:bodyPr anchor="ctr"/>
          <a:lstStyle/>
          <a:p>
            <a:pPr algn="l">
              <a:lnSpc>
                <a:spcPts val="1800"/>
              </a:lnSpc>
              <a:defRPr/>
            </a:pPr>
            <a:r>
              <a:rPr lang="ja-JP" altLang="en-US" sz="1400" dirty="0" smtClean="0">
                <a:solidFill>
                  <a:schemeClr val="tx1"/>
                </a:solidFill>
                <a:latin typeface="HG丸ｺﾞｼｯｸM-PRO" pitchFamily="50" charset="-128"/>
                <a:ea typeface="HG丸ｺﾞｼｯｸM-PRO" pitchFamily="50" charset="-128"/>
              </a:rPr>
              <a:t>これは、個々にエアコンをつけてすごすのではなく、</a:t>
            </a:r>
            <a:r>
              <a:rPr lang="ja-JP" altLang="en-US" sz="1400" u="sng" dirty="0" smtClean="0">
                <a:solidFill>
                  <a:srgbClr val="FF0000"/>
                </a:solidFill>
                <a:latin typeface="HG丸ｺﾞｼｯｸM-PRO" pitchFamily="50" charset="-128"/>
                <a:ea typeface="HG丸ｺﾞｼｯｸM-PRO" pitchFamily="50" charset="-128"/>
              </a:rPr>
              <a:t>みんなで集まって過ごすことで、エネルギー</a:t>
            </a:r>
            <a:r>
              <a:rPr lang="ja-JP" altLang="en-US" sz="1400" u="sng" dirty="0">
                <a:solidFill>
                  <a:srgbClr val="FF0000"/>
                </a:solidFill>
                <a:latin typeface="HG丸ｺﾞｼｯｸM-PRO" pitchFamily="50" charset="-128"/>
                <a:ea typeface="HG丸ｺﾞｼｯｸM-PRO" pitchFamily="50" charset="-128"/>
              </a:rPr>
              <a:t>使用</a:t>
            </a:r>
            <a:r>
              <a:rPr lang="ja-JP" altLang="en-US" sz="1400" u="sng" dirty="0" smtClean="0">
                <a:solidFill>
                  <a:srgbClr val="FF0000"/>
                </a:solidFill>
                <a:latin typeface="HG丸ｺﾞｼｯｸM-PRO" pitchFamily="50" charset="-128"/>
                <a:ea typeface="HG丸ｺﾞｼｯｸM-PRO" pitchFamily="50" charset="-128"/>
              </a:rPr>
              <a:t>を控えよう</a:t>
            </a:r>
            <a:r>
              <a:rPr lang="ja-JP" altLang="en-US" sz="1400" dirty="0" smtClean="0">
                <a:solidFill>
                  <a:schemeClr val="tx1"/>
                </a:solidFill>
                <a:latin typeface="HG丸ｺﾞｼｯｸM-PRO" pitchFamily="50" charset="-128"/>
                <a:ea typeface="HG丸ｺﾞｼｯｸM-PRO" pitchFamily="50" charset="-128"/>
              </a:rPr>
              <a:t>という働きのことよ！</a:t>
            </a:r>
            <a:endParaRPr lang="en-US" altLang="ja-JP" sz="1400" kern="0" dirty="0" smtClean="0">
              <a:solidFill>
                <a:schemeClr val="tx1"/>
              </a:solidFill>
              <a:latin typeface="HG丸ｺﾞｼｯｸM-PRO" pitchFamily="50" charset="-128"/>
              <a:ea typeface="HG丸ｺﾞｼｯｸM-PRO" pitchFamily="50" charset="-128"/>
              <a:cs typeface="+mj-cs"/>
            </a:endParaRPr>
          </a:p>
        </p:txBody>
      </p:sp>
    </p:spTree>
    <p:extLst>
      <p:ext uri="{BB962C8B-B14F-4D97-AF65-F5344CB8AC3E}">
        <p14:creationId xmlns:p14="http://schemas.microsoft.com/office/powerpoint/2010/main" val="325419382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シック">
  <a:themeElements>
    <a:clrScheme name="シック">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シック">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シック">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5759</TotalTime>
  <Words>711</Words>
  <Application>Microsoft Office PowerPoint</Application>
  <PresentationFormat>画面に合わせる (4:3)</PresentationFormat>
  <Paragraphs>91</Paragraphs>
  <Slides>15</Slides>
  <Notes>12</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15</vt:i4>
      </vt:variant>
    </vt:vector>
  </HeadingPairs>
  <TitlesOfParts>
    <vt:vector size="24" baseType="lpstr">
      <vt:lpstr>HGS創英角ﾎﾟｯﾌﾟ体</vt:lpstr>
      <vt:lpstr>HG丸ｺﾞｼｯｸM-PRO</vt:lpstr>
      <vt:lpstr>ＭＳ Ｐゴシック</vt:lpstr>
      <vt:lpstr>ＭＳ Ｐ明朝</vt:lpstr>
      <vt:lpstr>ＭＳ ゴシック</vt:lpstr>
      <vt:lpstr>Arial</vt:lpstr>
      <vt:lpstr>Verdana</vt:lpstr>
      <vt:lpstr>Wingdings 2</vt:lpstr>
      <vt:lpstr>シック</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福岡県</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user</dc:creator>
  <cp:lastModifiedBy>matsukawa822</cp:lastModifiedBy>
  <cp:revision>274</cp:revision>
  <cp:lastPrinted>2016-07-20T07:14:30Z</cp:lastPrinted>
  <dcterms:created xsi:type="dcterms:W3CDTF">2009-08-26T01:36:18Z</dcterms:created>
  <dcterms:modified xsi:type="dcterms:W3CDTF">2018-09-06T02:57:25Z</dcterms:modified>
</cp:coreProperties>
</file>